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83" r:id="rId3"/>
    <p:sldId id="257" r:id="rId4"/>
    <p:sldId id="258" r:id="rId5"/>
    <p:sldId id="259" r:id="rId6"/>
    <p:sldId id="284" r:id="rId7"/>
    <p:sldId id="285" r:id="rId8"/>
    <p:sldId id="260" r:id="rId9"/>
    <p:sldId id="288" r:id="rId10"/>
    <p:sldId id="286" r:id="rId11"/>
    <p:sldId id="287" r:id="rId12"/>
    <p:sldId id="290" r:id="rId13"/>
    <p:sldId id="291" r:id="rId14"/>
    <p:sldId id="289" r:id="rId15"/>
    <p:sldId id="292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9" r:id="rId24"/>
    <p:sldId id="293" r:id="rId25"/>
    <p:sldId id="294" r:id="rId26"/>
    <p:sldId id="295" r:id="rId27"/>
    <p:sldId id="296" r:id="rId28"/>
    <p:sldId id="268" r:id="rId29"/>
    <p:sldId id="270" r:id="rId30"/>
    <p:sldId id="271" r:id="rId31"/>
    <p:sldId id="272" r:id="rId32"/>
    <p:sldId id="322" r:id="rId33"/>
    <p:sldId id="273" r:id="rId34"/>
    <p:sldId id="274" r:id="rId35"/>
    <p:sldId id="276" r:id="rId36"/>
    <p:sldId id="277" r:id="rId37"/>
    <p:sldId id="278" r:id="rId38"/>
    <p:sldId id="279" r:id="rId39"/>
    <p:sldId id="280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21" r:id="rId49"/>
    <p:sldId id="311" r:id="rId50"/>
    <p:sldId id="282" r:id="rId51"/>
    <p:sldId id="305" r:id="rId52"/>
    <p:sldId id="306" r:id="rId53"/>
    <p:sldId id="313" r:id="rId54"/>
    <p:sldId id="309" r:id="rId55"/>
    <p:sldId id="308" r:id="rId56"/>
    <p:sldId id="310" r:id="rId57"/>
    <p:sldId id="312" r:id="rId58"/>
    <p:sldId id="307" r:id="rId59"/>
    <p:sldId id="314" r:id="rId60"/>
    <p:sldId id="315" r:id="rId61"/>
    <p:sldId id="316" r:id="rId62"/>
    <p:sldId id="320" r:id="rId63"/>
    <p:sldId id="317" r:id="rId64"/>
    <p:sldId id="318" r:id="rId65"/>
    <p:sldId id="319" r:id="rId66"/>
    <p:sldId id="275" r:id="rId67"/>
    <p:sldId id="281" r:id="rId6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 Di Troia" initials="FDT" lastIdx="1" clrIdx="0">
    <p:extLst>
      <p:ext uri="{19B8F6BF-5375-455C-9EA6-DF929625EA0E}">
        <p15:presenceInfo xmlns:p15="http://schemas.microsoft.com/office/powerpoint/2012/main" userId="7de80edd88c2c9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ED7D31"/>
    <a:srgbClr val="AE5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4FA76-F339-4E64-A24C-1A72016963EF}" v="11" dt="2024-09-19T17:54:46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E4D9D335-BF45-487F-943C-6E0A0A446E5C}"/>
    <pc:docChg chg="custSel modSld">
      <pc:chgData name="Fabio Di Troia" userId="7de80edd88c2c9de" providerId="LiveId" clId="{E4D9D335-BF45-487F-943C-6E0A0A446E5C}" dt="2022-09-29T15:55:24.809" v="358" actId="1076"/>
      <pc:docMkLst>
        <pc:docMk/>
      </pc:docMkLst>
      <pc:sldChg chg="modSp mod">
        <pc:chgData name="Fabio Di Troia" userId="7de80edd88c2c9de" providerId="LiveId" clId="{E4D9D335-BF45-487F-943C-6E0A0A446E5C}" dt="2022-09-29T15:45:16.043" v="3" actId="115"/>
        <pc:sldMkLst>
          <pc:docMk/>
          <pc:sldMk cId="1945505932" sldId="262"/>
        </pc:sldMkLst>
        <pc:spChg chg="mod">
          <ac:chgData name="Fabio Di Troia" userId="7de80edd88c2c9de" providerId="LiveId" clId="{E4D9D335-BF45-487F-943C-6E0A0A446E5C}" dt="2022-09-29T15:45:16.043" v="3" actId="115"/>
          <ac:spMkLst>
            <pc:docMk/>
            <pc:sldMk cId="1945505932" sldId="262"/>
            <ac:spMk id="10" creationId="{E634F08A-C13A-4384-AA65-E1DCF3776110}"/>
          </ac:spMkLst>
        </pc:spChg>
      </pc:sldChg>
      <pc:sldChg chg="modSp mod">
        <pc:chgData name="Fabio Di Troia" userId="7de80edd88c2c9de" providerId="LiveId" clId="{E4D9D335-BF45-487F-943C-6E0A0A446E5C}" dt="2022-09-29T15:51:20.567" v="347" actId="207"/>
        <pc:sldMkLst>
          <pc:docMk/>
          <pc:sldMk cId="1675054306" sldId="268"/>
        </pc:sldMkLst>
        <pc:spChg chg="mod">
          <ac:chgData name="Fabio Di Troia" userId="7de80edd88c2c9de" providerId="LiveId" clId="{E4D9D335-BF45-487F-943C-6E0A0A446E5C}" dt="2022-09-29T15:51:20.567" v="347" actId="207"/>
          <ac:spMkLst>
            <pc:docMk/>
            <pc:sldMk cId="1675054306" sldId="268"/>
            <ac:spMk id="3" creationId="{A5CAC69C-14DE-4008-9187-0A26AE960D86}"/>
          </ac:spMkLst>
        </pc:spChg>
      </pc:sldChg>
      <pc:sldChg chg="modSp mod">
        <pc:chgData name="Fabio Di Troia" userId="7de80edd88c2c9de" providerId="LiveId" clId="{E4D9D335-BF45-487F-943C-6E0A0A446E5C}" dt="2022-09-29T15:52:56.322" v="349" actId="113"/>
        <pc:sldMkLst>
          <pc:docMk/>
          <pc:sldMk cId="388458933" sldId="273"/>
        </pc:sldMkLst>
        <pc:spChg chg="mod">
          <ac:chgData name="Fabio Di Troia" userId="7de80edd88c2c9de" providerId="LiveId" clId="{E4D9D335-BF45-487F-943C-6E0A0A446E5C}" dt="2022-09-29T15:52:56.322" v="349" actId="113"/>
          <ac:spMkLst>
            <pc:docMk/>
            <pc:sldMk cId="388458933" sldId="273"/>
            <ac:spMk id="3" creationId="{6988E7E5-2956-47AC-8EB9-16D8C6A66FC9}"/>
          </ac:spMkLst>
        </pc:spChg>
      </pc:sldChg>
      <pc:sldChg chg="addSp modSp mod">
        <pc:chgData name="Fabio Di Troia" userId="7de80edd88c2c9de" providerId="LiveId" clId="{E4D9D335-BF45-487F-943C-6E0A0A446E5C}" dt="2022-09-29T15:53:50.075" v="355" actId="13822"/>
        <pc:sldMkLst>
          <pc:docMk/>
          <pc:sldMk cId="4053200854" sldId="274"/>
        </pc:sldMkLst>
        <pc:spChg chg="add mod">
          <ac:chgData name="Fabio Di Troia" userId="7de80edd88c2c9de" providerId="LiveId" clId="{E4D9D335-BF45-487F-943C-6E0A0A446E5C}" dt="2022-09-29T15:53:50.075" v="355" actId="13822"/>
          <ac:spMkLst>
            <pc:docMk/>
            <pc:sldMk cId="4053200854" sldId="274"/>
            <ac:spMk id="4" creationId="{45CA11D2-C29A-24A6-E806-761F6B9561A3}"/>
          </ac:spMkLst>
        </pc:spChg>
      </pc:sldChg>
      <pc:sldChg chg="addSp modSp mod">
        <pc:chgData name="Fabio Di Troia" userId="7de80edd88c2c9de" providerId="LiveId" clId="{E4D9D335-BF45-487F-943C-6E0A0A446E5C}" dt="2022-09-29T15:55:24.809" v="358" actId="1076"/>
        <pc:sldMkLst>
          <pc:docMk/>
          <pc:sldMk cId="2452454937" sldId="275"/>
        </pc:sldMkLst>
        <pc:spChg chg="add mod">
          <ac:chgData name="Fabio Di Troia" userId="7de80edd88c2c9de" providerId="LiveId" clId="{E4D9D335-BF45-487F-943C-6E0A0A446E5C}" dt="2022-09-29T15:55:22.216" v="357" actId="1076"/>
          <ac:spMkLst>
            <pc:docMk/>
            <pc:sldMk cId="2452454937" sldId="275"/>
            <ac:spMk id="4" creationId="{75619025-CB6A-7CF6-4416-7534726540B3}"/>
          </ac:spMkLst>
        </pc:spChg>
        <pc:picChg chg="mod">
          <ac:chgData name="Fabio Di Troia" userId="7de80edd88c2c9de" providerId="LiveId" clId="{E4D9D335-BF45-487F-943C-6E0A0A446E5C}" dt="2022-09-29T15:55:24.809" v="358" actId="1076"/>
          <ac:picMkLst>
            <pc:docMk/>
            <pc:sldMk cId="2452454937" sldId="275"/>
            <ac:picMk id="5" creationId="{065C9ADE-FAB0-408F-9282-D95DCE2823E2}"/>
          </ac:picMkLst>
        </pc:picChg>
      </pc:sldChg>
    </pc:docChg>
  </pc:docChgLst>
  <pc:docChgLst>
    <pc:chgData name="Fabio Di Troia" userId="7de80edd88c2c9de" providerId="LiveId" clId="{CD608E6B-BFF0-4B42-91A7-A10E84174F2F}"/>
    <pc:docChg chg="custSel addSld modSld sldOrd">
      <pc:chgData name="Fabio Di Troia" userId="7de80edd88c2c9de" providerId="LiveId" clId="{CD608E6B-BFF0-4B42-91A7-A10E84174F2F}" dt="2021-09-16T04:41:58.551" v="82" actId="1076"/>
      <pc:docMkLst>
        <pc:docMk/>
      </pc:docMkLst>
      <pc:sldChg chg="addSp delSp modSp mod">
        <pc:chgData name="Fabio Di Troia" userId="7de80edd88c2c9de" providerId="LiveId" clId="{CD608E6B-BFF0-4B42-91A7-A10E84174F2F}" dt="2021-09-16T04:41:07.624" v="64" actId="1076"/>
        <pc:sldMkLst>
          <pc:docMk/>
          <pc:sldMk cId="2821342647" sldId="279"/>
        </pc:sldMkLst>
        <pc:spChg chg="mod">
          <ac:chgData name="Fabio Di Troia" userId="7de80edd88c2c9de" providerId="LiveId" clId="{CD608E6B-BFF0-4B42-91A7-A10E84174F2F}" dt="2021-09-16T04:40:55.841" v="62" actId="1076"/>
          <ac:spMkLst>
            <pc:docMk/>
            <pc:sldMk cId="2821342647" sldId="279"/>
            <ac:spMk id="10" creationId="{A9BCCDEC-0100-4AB3-88C7-C9A0BB473A92}"/>
          </ac:spMkLst>
        </pc:spChg>
        <pc:spChg chg="mod">
          <ac:chgData name="Fabio Di Troia" userId="7de80edd88c2c9de" providerId="LiveId" clId="{CD608E6B-BFF0-4B42-91A7-A10E84174F2F}" dt="2021-09-16T04:41:07.624" v="64" actId="1076"/>
          <ac:spMkLst>
            <pc:docMk/>
            <pc:sldMk cId="2821342647" sldId="279"/>
            <ac:spMk id="11" creationId="{B9D8A836-0226-4436-A120-408637A9EBAA}"/>
          </ac:spMkLst>
        </pc:spChg>
        <pc:spChg chg="mod">
          <ac:chgData name="Fabio Di Troia" userId="7de80edd88c2c9de" providerId="LiveId" clId="{CD608E6B-BFF0-4B42-91A7-A10E84174F2F}" dt="2021-09-16T04:40:59.138" v="63" actId="1076"/>
          <ac:spMkLst>
            <pc:docMk/>
            <pc:sldMk cId="2821342647" sldId="279"/>
            <ac:spMk id="12" creationId="{78DCFA22-83A1-49D3-8468-ED1177038753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15" creationId="{81BE5A8C-4787-4DDF-B58F-9F2024AB422F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16" creationId="{54AE36AF-D08E-4E46-920A-17F3AF3CBBDF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17" creationId="{21AC5A5A-B826-4672-A4AB-2D0CCCD03364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18" creationId="{4DE7B0ED-359E-4D38-8607-3070ACA8A7FA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19" creationId="{6AFDE555-8989-4CC8-AC7A-25A1001F28F9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0" creationId="{E336EEB2-DCFD-4C45-BA2D-353BBFA757D8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1" creationId="{E2393DF6-B670-4002-872E-16247206A883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2" creationId="{A58878DF-1943-411B-8156-E0BE7F388C0E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3" creationId="{8CC24CF2-B579-48D1-B23F-40D1AD2711C6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4" creationId="{9DE08172-8DB6-452C-9C6D-9E364E22A90B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5" creationId="{455A8E3C-3D17-4CD2-A4F6-7FB5D952CA62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26" creationId="{D4B0352C-D33C-4235-9262-B261E668CFF5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32" creationId="{579F7C09-44FE-450D-B94A-B788FBB3BA09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38" creationId="{D853AC79-1E9B-490D-B583-9793D70BC9FD}"/>
          </ac:spMkLst>
        </pc:spChg>
        <pc:spChg chg="mod">
          <ac:chgData name="Fabio Di Troia" userId="7de80edd88c2c9de" providerId="LiveId" clId="{CD608E6B-BFF0-4B42-91A7-A10E84174F2F}" dt="2021-09-16T04:40:44.661" v="58"/>
          <ac:spMkLst>
            <pc:docMk/>
            <pc:sldMk cId="2821342647" sldId="279"/>
            <ac:spMk id="79" creationId="{8449FBEB-0089-40E7-9A04-15A7BCA564AD}"/>
          </ac:spMkLst>
        </pc:spChg>
        <pc:grpChg chg="add mod">
          <ac:chgData name="Fabio Di Troia" userId="7de80edd88c2c9de" providerId="LiveId" clId="{CD608E6B-BFF0-4B42-91A7-A10E84174F2F}" dt="2021-09-16T04:40:53.261" v="61" actId="1076"/>
          <ac:grpSpMkLst>
            <pc:docMk/>
            <pc:sldMk cId="2821342647" sldId="279"/>
            <ac:grpSpMk id="13" creationId="{A4E52964-558B-4E1A-8EB9-6A80CF642EC0}"/>
          </ac:grpSpMkLst>
        </pc:grpChg>
        <pc:picChg chg="del">
          <ac:chgData name="Fabio Di Troia" userId="7de80edd88c2c9de" providerId="LiveId" clId="{CD608E6B-BFF0-4B42-91A7-A10E84174F2F}" dt="2021-09-16T04:40:44.171" v="57" actId="478"/>
          <ac:picMkLst>
            <pc:docMk/>
            <pc:sldMk cId="2821342647" sldId="279"/>
            <ac:picMk id="5" creationId="{B7F03CEE-54B3-43E3-860E-8AFB46E8F754}"/>
          </ac:picMkLst>
        </pc:pic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27" creationId="{AFA1DB08-65E1-46F3-ADD8-C0F74235E112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28" creationId="{EE13D394-2FCD-40DF-A34D-A9F726960DC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29" creationId="{2B2F6301-F400-4D7D-A14D-BC7779314DAF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0" creationId="{1F61ECAC-D1FE-4DFB-994C-FD7C5B3694FC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1" creationId="{F0DF28F8-A98F-4C59-BFBB-916C9B026A7B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3" creationId="{4CFB63FC-63F8-4E86-9C2B-D32D0D7AF164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4" creationId="{944AD444-FBC2-40D0-A7B2-FEA4DCEC4A4E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5" creationId="{1F439954-00CF-4012-8366-3DBD6F5341D1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6" creationId="{92804C91-38FB-40D9-BA85-A6CDC8B18620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7" creationId="{59DEB5D8-18D3-4798-A3AB-9CF8B37F0824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39" creationId="{F56E9EC3-5BEF-4B5A-B87E-40D9BD58478D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0" creationId="{7F3BB44B-0888-4632-BD82-A0BA86B50D1C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1" creationId="{A233027A-228C-4230-B9D5-8728A8559415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2" creationId="{C6DC6EC6-2727-4A00-88AE-1C3EAD68D396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3" creationId="{1AE04396-F501-4E26-9D6B-A0C577EA7C9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4" creationId="{BAEB0585-56C2-47F7-8512-E933B5E4704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5" creationId="{7C0016BE-82ED-4A33-B73F-D1823A3581A0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6" creationId="{5B967118-6C4E-43EC-94A5-9F3B4A3E155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7" creationId="{8C45BCA1-5E44-4513-88ED-74FDFC72D78C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8" creationId="{ADBB1D65-1FD1-4FA3-B152-D19D3069974E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49" creationId="{F1430136-F883-4CA7-A465-350795BA4334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0" creationId="{440B8C85-F505-4A54-A1AB-E67972037BE2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1" creationId="{48E7B7D2-355C-4E16-BEA6-FDFDF82111BD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2" creationId="{ADAA19ED-B44F-4A9D-A4A3-F67E9F2ED3C4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3" creationId="{77952D9A-5DAB-4AD3-9FAC-4DDFBEBDFF6A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4" creationId="{E20318D1-4335-4EEF-BB56-F04C3B1A4D9C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5" creationId="{677C4832-E982-4A99-BEE7-7F27A91BD0CC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6" creationId="{0F934C9F-1994-4D02-AB9D-02FE4D20358F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7" creationId="{8A44BCFD-ED3F-48A7-A846-20403FA21210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8" creationId="{AB1EFFAA-F072-42A8-8C03-1BE67E82EB80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59" creationId="{2C2399E2-20E1-46D4-9C9C-73DAFB9209FD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0" creationId="{6FE523A7-BFFA-44B3-83CF-3BA9FB4E1DBD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1" creationId="{46D7AEB9-11A9-4285-8476-9BC5DC2B20D5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2" creationId="{DD7F68ED-C269-418A-BCE7-49ADCD181245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3" creationId="{93091E9E-F682-4D42-AA0A-28D20BCEB6AA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4" creationId="{35844B0C-E77A-4526-91CB-BCA3CA99979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5" creationId="{B2CFB758-2623-44CC-A0C1-DE4A915D366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6" creationId="{FE488EA1-8771-47FA-9911-C729F9160C82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7" creationId="{40D118A2-93EC-4F29-9949-0D28E9AAB63F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8" creationId="{5B18BF2F-8C75-4FBC-9BFA-184DB3138197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69" creationId="{48E15FF0-0E0E-44A0-835B-299D53AA3643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0" creationId="{401C1FD9-21DC-4BB9-91EE-1527B7DACAFF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1" creationId="{AC5382B7-458F-44FB-95D4-D431410F53C1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2" creationId="{497F24D8-879D-46D3-86D0-11EE72A48ECF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3" creationId="{85F70DFE-CBB0-4CC3-99F5-C80AD6D881E1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4" creationId="{232CBF2A-A4BB-4DCC-9D62-99CC691B4B22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5" creationId="{F40A7957-524C-4E96-BFE0-14A1D21B71BD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6" creationId="{FD34F9B2-4C88-45B6-B088-A11DF6011778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7" creationId="{9B419CA5-5296-48AE-9484-847A5A536013}"/>
          </ac:cxnSpMkLst>
        </pc:cxnChg>
        <pc:cxnChg chg="mod">
          <ac:chgData name="Fabio Di Troia" userId="7de80edd88c2c9de" providerId="LiveId" clId="{CD608E6B-BFF0-4B42-91A7-A10E84174F2F}" dt="2021-09-16T04:40:44.661" v="58"/>
          <ac:cxnSpMkLst>
            <pc:docMk/>
            <pc:sldMk cId="2821342647" sldId="279"/>
            <ac:cxnSpMk id="78" creationId="{7071ADCF-3B17-49CB-8AE8-26AAB3D72E00}"/>
          </ac:cxnSpMkLst>
        </pc:cxnChg>
      </pc:sldChg>
      <pc:sldChg chg="addSp delSp modSp mod">
        <pc:chgData name="Fabio Di Troia" userId="7de80edd88c2c9de" providerId="LiveId" clId="{CD608E6B-BFF0-4B42-91A7-A10E84174F2F}" dt="2021-09-16T04:41:58.551" v="82" actId="1076"/>
        <pc:sldMkLst>
          <pc:docMk/>
          <pc:sldMk cId="2381311462" sldId="280"/>
        </pc:sldMkLst>
        <pc:spChg chg="mod">
          <ac:chgData name="Fabio Di Troia" userId="7de80edd88c2c9de" providerId="LiveId" clId="{CD608E6B-BFF0-4B42-91A7-A10E84174F2F}" dt="2021-09-16T04:41:46.479" v="80" actId="1076"/>
          <ac:spMkLst>
            <pc:docMk/>
            <pc:sldMk cId="2381311462" sldId="280"/>
            <ac:spMk id="10" creationId="{A9BCCDEC-0100-4AB3-88C7-C9A0BB473A92}"/>
          </ac:spMkLst>
        </pc:spChg>
        <pc:spChg chg="mod">
          <ac:chgData name="Fabio Di Troia" userId="7de80edd88c2c9de" providerId="LiveId" clId="{CD608E6B-BFF0-4B42-91A7-A10E84174F2F}" dt="2021-09-16T04:41:58.551" v="82" actId="1076"/>
          <ac:spMkLst>
            <pc:docMk/>
            <pc:sldMk cId="2381311462" sldId="280"/>
            <ac:spMk id="11" creationId="{B9D8A836-0226-4436-A120-408637A9EBAA}"/>
          </ac:spMkLst>
        </pc:spChg>
        <pc:spChg chg="mod">
          <ac:chgData name="Fabio Di Troia" userId="7de80edd88c2c9de" providerId="LiveId" clId="{CD608E6B-BFF0-4B42-91A7-A10E84174F2F}" dt="2021-09-16T04:41:43.947" v="79" actId="1076"/>
          <ac:spMkLst>
            <pc:docMk/>
            <pc:sldMk cId="2381311462" sldId="280"/>
            <ac:spMk id="12" creationId="{78DCFA22-83A1-49D3-8468-ED1177038753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3" creationId="{1508781F-DAD0-4A64-86F7-696975FA4274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4" creationId="{942D0AE2-60A1-4ACE-BEB6-DECA048432DB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5" creationId="{09444411-A02D-4282-9B86-1026C962FC5D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6" creationId="{0F9E11B1-71BF-4C46-AA62-864B64E092CF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7" creationId="{A78FC43A-308B-478A-8138-764DB182A51E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8" creationId="{A51502A4-0C28-4F18-9192-954472BBAE05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19" creationId="{9D6ECD51-C8D5-4233-823B-560304EF0967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20" creationId="{643E5EAA-8D46-420C-8BA8-178463199CB1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21" creationId="{AFD17BAD-A608-42E3-952A-A399FBDDA5FC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22" creationId="{9395B455-6AA1-40C3-97EE-9834B4855E7A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23" creationId="{1133450E-F690-4BA7-BBEC-5149D46FBB68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24" creationId="{CA0D6BBF-0C4A-427C-852C-78B5EB54AFDC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30" creationId="{39B4A9B0-1BF1-4C75-AC21-ADE68EF55D8F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36" creationId="{6EA3C94C-81C6-480B-B64C-BCBD1DA2DE57}"/>
          </ac:spMkLst>
        </pc:spChg>
        <pc:spChg chg="mod">
          <ac:chgData name="Fabio Di Troia" userId="7de80edd88c2c9de" providerId="LiveId" clId="{CD608E6B-BFF0-4B42-91A7-A10E84174F2F}" dt="2021-09-16T04:41:35.513" v="66"/>
          <ac:spMkLst>
            <pc:docMk/>
            <pc:sldMk cId="2381311462" sldId="280"/>
            <ac:spMk id="77" creationId="{3AB9718A-4B8C-4372-907C-4636054BD5C5}"/>
          </ac:spMkLst>
        </pc:spChg>
        <pc:grpChg chg="add mod">
          <ac:chgData name="Fabio Di Troia" userId="7de80edd88c2c9de" providerId="LiveId" clId="{CD608E6B-BFF0-4B42-91A7-A10E84174F2F}" dt="2021-09-16T04:41:41.517" v="78" actId="1038"/>
          <ac:grpSpMkLst>
            <pc:docMk/>
            <pc:sldMk cId="2381311462" sldId="280"/>
            <ac:grpSpMk id="9" creationId="{B1C42124-8F49-403C-B56C-49F0B16E046D}"/>
          </ac:grpSpMkLst>
        </pc:grpChg>
        <pc:picChg chg="del">
          <ac:chgData name="Fabio Di Troia" userId="7de80edd88c2c9de" providerId="LiveId" clId="{CD608E6B-BFF0-4B42-91A7-A10E84174F2F}" dt="2021-09-16T04:41:35.199" v="65" actId="478"/>
          <ac:picMkLst>
            <pc:docMk/>
            <pc:sldMk cId="2381311462" sldId="280"/>
            <ac:picMk id="5" creationId="{B7F03CEE-54B3-43E3-860E-8AFB46E8F754}"/>
          </ac:picMkLst>
        </pc:pic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25" creationId="{AA51FA8D-6439-49AE-B64B-AB01B1023C14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26" creationId="{0D360753-F20A-4D36-98FF-8E83BACA7D5C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27" creationId="{46E82CB2-08FA-413F-B86F-75E6FE3C3CAC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28" creationId="{00E6CF49-1381-47B6-A904-8C0A8779B8DA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29" creationId="{7F3C8D41-B271-4C58-9C5F-CDD33D1C44EC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1" creationId="{7CFD8C26-86FC-42CD-BDEC-BC1609B4735A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2" creationId="{440F8444-B1CA-4DC6-AEBD-42EB2A2F163B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3" creationId="{EB899EC8-5DD6-4D96-A89E-B52AB9EC5FF5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4" creationId="{EC23221D-1786-4424-853B-C162C1F319C1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5" creationId="{CA0FF12B-3FB0-4168-B70B-D779D08F1E9F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7" creationId="{3B13BA68-B4AA-49C3-93F5-BF4D038D1D5A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8" creationId="{0A9E5CFE-F6FE-45F4-8E37-830A5B4058C0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39" creationId="{6DA37D09-41BC-4797-862D-CE2912B055BA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0" creationId="{45CE492E-92D7-478E-90F6-4BB71E4EF6D8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1" creationId="{1F9BADFE-08B8-45B5-BF2A-43DDCD41C2B2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2" creationId="{7F0C1972-33A6-4F25-BFF9-3F227E8F7591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3" creationId="{7D25668F-AE76-4456-A331-91CEB1DD5C93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4" creationId="{EE2C8910-FD80-4A7B-813A-2A91D6929799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5" creationId="{F202D95D-5D7C-46A0-8DEF-59E89A941082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6" creationId="{9467FE31-ACDC-4880-B90C-591D0FF71138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7" creationId="{7515DE06-10F4-4BBB-8DD3-006EFE928661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8" creationId="{9F21109F-F2A5-4FE0-BE98-271D3058F940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49" creationId="{7698A9E0-D40E-4085-9A9C-8FFA00167387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0" creationId="{470008EC-2E90-4131-B5ED-20BDB994D8A5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1" creationId="{7BE5D76A-A32C-4D70-A754-F353EE020E3E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2" creationId="{93C91D72-EE3A-4BA2-91EA-C7C623D476A3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3" creationId="{D8CDBBEB-529A-4E64-8138-90F49D108E47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4" creationId="{7F010933-57EC-4C7D-A303-9D4916955A8F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5" creationId="{730DA6AC-DDA7-4172-ACF3-1B59714D9324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6" creationId="{DBE5B500-B4F0-4465-882E-E3D43FB8CC93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7" creationId="{5C9EE1F0-D345-4471-88A1-946A865630E5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8" creationId="{1D1EE911-FAF4-433E-9F32-1CF938B5A914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59" creationId="{A30161DF-6598-4616-91A4-50AFAA63CF38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0" creationId="{1F90D4EB-6075-489A-90CA-D772AAD19107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1" creationId="{7DEDBE12-CB4C-4A57-9F77-A2027A97C5C4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2" creationId="{2C795FA0-8C28-486D-89F5-0A0ED30FF0EE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3" creationId="{E5751394-0929-48F6-BCF5-1E964F7A0D99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4" creationId="{5E906420-DCC3-4985-8F81-4BA4B74AF270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5" creationId="{8665DBDD-B330-4CCC-A189-D3344C7985D1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6" creationId="{D5DF5362-0E41-493D-8FC4-76DE16F6DF0F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7" creationId="{519DCFF3-D435-46F7-84A6-E23FB37C5D8E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8" creationId="{E8FDB57C-F349-448A-A406-6F532E014DDE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69" creationId="{341511F4-7441-4925-8D4E-8A6DDCD8E8D0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0" creationId="{C93AA7A1-2FBE-4CC1-9FA8-DD2A2D3C1754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1" creationId="{EEB679C0-275C-4421-ADD1-4FFE34142F28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2" creationId="{54E664F8-9D14-42DD-8D98-1F1F0A40B0F0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3" creationId="{1FD72D4E-5B25-4619-A80F-E8FAFB4A2A5F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4" creationId="{F6266D77-F955-4486-B0BA-FD1E17B165E1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5" creationId="{CEE551EE-2A4A-4D9E-9315-AD196B58B577}"/>
          </ac:cxnSpMkLst>
        </pc:cxnChg>
        <pc:cxnChg chg="mod">
          <ac:chgData name="Fabio Di Troia" userId="7de80edd88c2c9de" providerId="LiveId" clId="{CD608E6B-BFF0-4B42-91A7-A10E84174F2F}" dt="2021-09-16T04:41:35.513" v="66"/>
          <ac:cxnSpMkLst>
            <pc:docMk/>
            <pc:sldMk cId="2381311462" sldId="280"/>
            <ac:cxnSpMk id="76" creationId="{D11D5B96-C79D-4F4B-BC64-EE33547AE005}"/>
          </ac:cxnSpMkLst>
        </pc:cxnChg>
      </pc:sldChg>
      <pc:sldChg chg="addSp delSp modSp new mod ord modAnim">
        <pc:chgData name="Fabio Di Troia" userId="7de80edd88c2c9de" providerId="LiveId" clId="{CD608E6B-BFF0-4B42-91A7-A10E84174F2F}" dt="2021-09-13T19:46:43.831" v="56"/>
        <pc:sldMkLst>
          <pc:docMk/>
          <pc:sldMk cId="2860324360" sldId="283"/>
        </pc:sldMkLst>
        <pc:picChg chg="add mod">
          <ac:chgData name="Fabio Di Troia" userId="7de80edd88c2c9de" providerId="LiveId" clId="{CD608E6B-BFF0-4B42-91A7-A10E84174F2F}" dt="2021-09-13T18:33:11.323" v="52" actId="1076"/>
          <ac:picMkLst>
            <pc:docMk/>
            <pc:sldMk cId="2860324360" sldId="283"/>
            <ac:picMk id="3" creationId="{35260343-14B7-4A6D-A4E5-501884521D47}"/>
          </ac:picMkLst>
        </pc:picChg>
        <pc:picChg chg="add del mod">
          <ac:chgData name="Fabio Di Troia" userId="7de80edd88c2c9de" providerId="LiveId" clId="{CD608E6B-BFF0-4B42-91A7-A10E84174F2F}" dt="2021-09-13T18:32:26.533" v="18" actId="478"/>
          <ac:picMkLst>
            <pc:docMk/>
            <pc:sldMk cId="2860324360" sldId="283"/>
            <ac:picMk id="5" creationId="{26D67F4A-75C4-45C5-8958-66840BAF7C0E}"/>
          </ac:picMkLst>
        </pc:picChg>
        <pc:picChg chg="add mod">
          <ac:chgData name="Fabio Di Troia" userId="7de80edd88c2c9de" providerId="LiveId" clId="{CD608E6B-BFF0-4B42-91A7-A10E84174F2F}" dt="2021-09-13T18:33:03.465" v="51" actId="1038"/>
          <ac:picMkLst>
            <pc:docMk/>
            <pc:sldMk cId="2860324360" sldId="283"/>
            <ac:picMk id="7" creationId="{D50801EE-E20B-4BD0-96CF-12DB99C0F86F}"/>
          </ac:picMkLst>
        </pc:picChg>
        <pc:picChg chg="add mod">
          <ac:chgData name="Fabio Di Troia" userId="7de80edd88c2c9de" providerId="LiveId" clId="{CD608E6B-BFF0-4B42-91A7-A10E84174F2F}" dt="2021-09-13T18:33:03.465" v="51" actId="1038"/>
          <ac:picMkLst>
            <pc:docMk/>
            <pc:sldMk cId="2860324360" sldId="283"/>
            <ac:picMk id="9" creationId="{568F6A21-89F2-4CBC-A0E2-5BAF11C4E069}"/>
          </ac:picMkLst>
        </pc:picChg>
      </pc:sldChg>
    </pc:docChg>
  </pc:docChgLst>
  <pc:docChgLst>
    <pc:chgData name="Fabio Di Troia" userId="7de80edd88c2c9de" providerId="LiveId" clId="{5D9EE10F-76D5-994E-8330-81A6DD9303A8}"/>
    <pc:docChg chg="modSld">
      <pc:chgData name="Fabio Di Troia" userId="7de80edd88c2c9de" providerId="LiveId" clId="{5D9EE10F-76D5-994E-8330-81A6DD9303A8}" dt="2022-09-29T17:35:44.463" v="3" actId="115"/>
      <pc:docMkLst>
        <pc:docMk/>
      </pc:docMkLst>
      <pc:sldChg chg="modSp mod">
        <pc:chgData name="Fabio Di Troia" userId="7de80edd88c2c9de" providerId="LiveId" clId="{5D9EE10F-76D5-994E-8330-81A6DD9303A8}" dt="2022-09-29T17:35:44.463" v="3" actId="115"/>
        <pc:sldMkLst>
          <pc:docMk/>
          <pc:sldMk cId="1644655851" sldId="261"/>
        </pc:sldMkLst>
        <pc:spChg chg="mod">
          <ac:chgData name="Fabio Di Troia" userId="7de80edd88c2c9de" providerId="LiveId" clId="{5D9EE10F-76D5-994E-8330-81A6DD9303A8}" dt="2022-09-29T17:35:44.463" v="3" actId="115"/>
          <ac:spMkLst>
            <pc:docMk/>
            <pc:sldMk cId="1644655851" sldId="261"/>
            <ac:spMk id="10" creationId="{E634F08A-C13A-4384-AA65-E1DCF3776110}"/>
          </ac:spMkLst>
        </pc:spChg>
      </pc:sldChg>
    </pc:docChg>
  </pc:docChgLst>
  <pc:docChgLst>
    <pc:chgData name="Fabio Di Troia" userId="7de80edd88c2c9de" providerId="LiveId" clId="{E9BABE8C-8CAB-6141-BF9C-FCCE783D870F}"/>
    <pc:docChg chg="modSld">
      <pc:chgData name="Fabio Di Troia" userId="7de80edd88c2c9de" providerId="LiveId" clId="{E9BABE8C-8CAB-6141-BF9C-FCCE783D870F}" dt="2024-03-07T22:54:33.854" v="0" actId="207"/>
      <pc:docMkLst>
        <pc:docMk/>
      </pc:docMkLst>
      <pc:sldChg chg="modSp">
        <pc:chgData name="Fabio Di Troia" userId="7de80edd88c2c9de" providerId="LiveId" clId="{E9BABE8C-8CAB-6141-BF9C-FCCE783D870F}" dt="2024-03-07T22:54:33.854" v="0" actId="207"/>
        <pc:sldMkLst>
          <pc:docMk/>
          <pc:sldMk cId="2739561420" sldId="311"/>
        </pc:sldMkLst>
        <pc:spChg chg="mod">
          <ac:chgData name="Fabio Di Troia" userId="7de80edd88c2c9de" providerId="LiveId" clId="{E9BABE8C-8CAB-6141-BF9C-FCCE783D870F}" dt="2024-03-07T22:54:33.854" v="0" actId="207"/>
          <ac:spMkLst>
            <pc:docMk/>
            <pc:sldMk cId="2739561420" sldId="311"/>
            <ac:spMk id="3" creationId="{DB50CF1D-9ECC-F2F8-4547-9D0AF6174E01}"/>
          </ac:spMkLst>
        </pc:spChg>
      </pc:sldChg>
    </pc:docChg>
  </pc:docChgLst>
  <pc:docChgLst>
    <pc:chgData name="Fabio Di Troia" userId="7de80edd88c2c9de" providerId="LiveId" clId="{769C05DB-68F0-4B4D-8249-3F3B2FDA2537}"/>
    <pc:docChg chg="undo custSel addSld modSld sldOrd">
      <pc:chgData name="Fabio Di Troia" userId="7de80edd88c2c9de" providerId="LiveId" clId="{769C05DB-68F0-4B4D-8249-3F3B2FDA2537}" dt="2024-03-07T18:34:26.608" v="3133" actId="20577"/>
      <pc:docMkLst>
        <pc:docMk/>
      </pc:docMkLst>
      <pc:sldChg chg="modSp mod">
        <pc:chgData name="Fabio Di Troia" userId="7de80edd88c2c9de" providerId="LiveId" clId="{769C05DB-68F0-4B4D-8249-3F3B2FDA2537}" dt="2024-03-07T16:13:36.424" v="2621" actId="207"/>
        <pc:sldMkLst>
          <pc:docMk/>
          <pc:sldMk cId="1411245604" sldId="270"/>
        </pc:sldMkLst>
        <pc:spChg chg="mod">
          <ac:chgData name="Fabio Di Troia" userId="7de80edd88c2c9de" providerId="LiveId" clId="{769C05DB-68F0-4B4D-8249-3F3B2FDA2537}" dt="2024-03-07T16:13:36.424" v="2621" actId="207"/>
          <ac:spMkLst>
            <pc:docMk/>
            <pc:sldMk cId="1411245604" sldId="270"/>
            <ac:spMk id="3" creationId="{6988E7E5-2956-47AC-8EB9-16D8C6A66FC9}"/>
          </ac:spMkLst>
        </pc:spChg>
      </pc:sldChg>
      <pc:sldChg chg="modSp mod ord">
        <pc:chgData name="Fabio Di Troia" userId="7de80edd88c2c9de" providerId="LiveId" clId="{769C05DB-68F0-4B4D-8249-3F3B2FDA2537}" dt="2024-03-07T17:07:41.926" v="2934" actId="20577"/>
        <pc:sldMkLst>
          <pc:docMk/>
          <pc:sldMk cId="3924291994" sldId="282"/>
        </pc:sldMkLst>
        <pc:spChg chg="mod">
          <ac:chgData name="Fabio Di Troia" userId="7de80edd88c2c9de" providerId="LiveId" clId="{769C05DB-68F0-4B4D-8249-3F3B2FDA2537}" dt="2024-03-07T17:07:41.926" v="2934" actId="20577"/>
          <ac:spMkLst>
            <pc:docMk/>
            <pc:sldMk cId="3924291994" sldId="282"/>
            <ac:spMk id="3" creationId="{FE11CE09-FCE9-4603-9B90-1AF8A682EB8C}"/>
          </ac:spMkLst>
        </pc:spChg>
      </pc:sldChg>
      <pc:sldChg chg="modSp mod">
        <pc:chgData name="Fabio Di Troia" userId="7de80edd88c2c9de" providerId="LiveId" clId="{769C05DB-68F0-4B4D-8249-3F3B2FDA2537}" dt="2024-03-06T19:20:55.694" v="1573" actId="20577"/>
        <pc:sldMkLst>
          <pc:docMk/>
          <pc:sldMk cId="400994028" sldId="300"/>
        </pc:sldMkLst>
        <pc:spChg chg="mod">
          <ac:chgData name="Fabio Di Troia" userId="7de80edd88c2c9de" providerId="LiveId" clId="{769C05DB-68F0-4B4D-8249-3F3B2FDA2537}" dt="2024-03-06T19:20:55.694" v="1573" actId="20577"/>
          <ac:spMkLst>
            <pc:docMk/>
            <pc:sldMk cId="400994028" sldId="300"/>
            <ac:spMk id="3" creationId="{6613D282-3BC7-CD85-E278-E6F174DF7473}"/>
          </ac:spMkLst>
        </pc:spChg>
      </pc:sldChg>
      <pc:sldChg chg="modSp modNotesTx">
        <pc:chgData name="Fabio Di Troia" userId="7de80edd88c2c9de" providerId="LiveId" clId="{769C05DB-68F0-4B4D-8249-3F3B2FDA2537}" dt="2024-03-07T16:43:06.917" v="2642" actId="20577"/>
        <pc:sldMkLst>
          <pc:docMk/>
          <pc:sldMk cId="2084564550" sldId="302"/>
        </pc:sldMkLst>
        <pc:spChg chg="mod">
          <ac:chgData name="Fabio Di Troia" userId="7de80edd88c2c9de" providerId="LiveId" clId="{769C05DB-68F0-4B4D-8249-3F3B2FDA2537}" dt="2024-03-07T16:42:38.615" v="2641" actId="207"/>
          <ac:spMkLst>
            <pc:docMk/>
            <pc:sldMk cId="2084564550" sldId="302"/>
            <ac:spMk id="3" creationId="{05EC52BD-9506-8193-A26A-0AE8929BB996}"/>
          </ac:spMkLst>
        </pc:spChg>
      </pc:sldChg>
      <pc:sldChg chg="modSp ord">
        <pc:chgData name="Fabio Di Troia" userId="7de80edd88c2c9de" providerId="LiveId" clId="{769C05DB-68F0-4B4D-8249-3F3B2FDA2537}" dt="2024-03-07T16:46:06.744" v="2672" actId="20577"/>
        <pc:sldMkLst>
          <pc:docMk/>
          <pc:sldMk cId="3019134722" sldId="303"/>
        </pc:sldMkLst>
        <pc:spChg chg="mod">
          <ac:chgData name="Fabio Di Troia" userId="7de80edd88c2c9de" providerId="LiveId" clId="{769C05DB-68F0-4B4D-8249-3F3B2FDA2537}" dt="2024-03-07T16:46:06.744" v="2672" actId="20577"/>
          <ac:spMkLst>
            <pc:docMk/>
            <pc:sldMk cId="3019134722" sldId="303"/>
            <ac:spMk id="3" creationId="{274D7186-6316-F30D-433A-1BE37EB5A220}"/>
          </ac:spMkLst>
        </pc:spChg>
      </pc:sldChg>
      <pc:sldChg chg="modSp new mod">
        <pc:chgData name="Fabio Di Troia" userId="7de80edd88c2c9de" providerId="LiveId" clId="{769C05DB-68F0-4B4D-8249-3F3B2FDA2537}" dt="2024-03-06T20:13:09.957" v="2620" actId="20577"/>
        <pc:sldMkLst>
          <pc:docMk/>
          <pc:sldMk cId="1390652079" sldId="305"/>
        </pc:sldMkLst>
        <pc:spChg chg="mod">
          <ac:chgData name="Fabio Di Troia" userId="7de80edd88c2c9de" providerId="LiveId" clId="{769C05DB-68F0-4B4D-8249-3F3B2FDA2537}" dt="2024-03-06T18:07:40.488" v="40" actId="20577"/>
          <ac:spMkLst>
            <pc:docMk/>
            <pc:sldMk cId="1390652079" sldId="305"/>
            <ac:spMk id="2" creationId="{04986FE5-D462-AD73-F2FE-B3B71A33A5B8}"/>
          </ac:spMkLst>
        </pc:spChg>
        <pc:spChg chg="mod">
          <ac:chgData name="Fabio Di Troia" userId="7de80edd88c2c9de" providerId="LiveId" clId="{769C05DB-68F0-4B4D-8249-3F3B2FDA2537}" dt="2024-03-06T20:13:09.957" v="2620" actId="20577"/>
          <ac:spMkLst>
            <pc:docMk/>
            <pc:sldMk cId="1390652079" sldId="305"/>
            <ac:spMk id="3" creationId="{21F49CEC-5319-412A-9E86-CA21618008BF}"/>
          </ac:spMkLst>
        </pc:spChg>
      </pc:sldChg>
      <pc:sldChg chg="addSp modSp add mod modNotesTx">
        <pc:chgData name="Fabio Di Troia" userId="7de80edd88c2c9de" providerId="LiveId" clId="{769C05DB-68F0-4B4D-8249-3F3B2FDA2537}" dt="2024-03-06T19:19:06.426" v="1473" actId="113"/>
        <pc:sldMkLst>
          <pc:docMk/>
          <pc:sldMk cId="1213996578" sldId="306"/>
        </pc:sldMkLst>
        <pc:spChg chg="mod">
          <ac:chgData name="Fabio Di Troia" userId="7de80edd88c2c9de" providerId="LiveId" clId="{769C05DB-68F0-4B4D-8249-3F3B2FDA2537}" dt="2024-03-06T18:12:38.127" v="93" actId="20577"/>
          <ac:spMkLst>
            <pc:docMk/>
            <pc:sldMk cId="1213996578" sldId="306"/>
            <ac:spMk id="2" creationId="{9435CC6C-4D33-FBE4-4F50-F89B43B243C5}"/>
          </ac:spMkLst>
        </pc:spChg>
        <pc:spChg chg="mod">
          <ac:chgData name="Fabio Di Troia" userId="7de80edd88c2c9de" providerId="LiveId" clId="{769C05DB-68F0-4B4D-8249-3F3B2FDA2537}" dt="2024-03-06T19:19:06.426" v="1473" actId="113"/>
          <ac:spMkLst>
            <pc:docMk/>
            <pc:sldMk cId="1213996578" sldId="306"/>
            <ac:spMk id="3" creationId="{7DAC21A6-61FE-BCAB-114F-2B2CE1BA5C84}"/>
          </ac:spMkLst>
        </pc:spChg>
        <pc:picChg chg="add mod">
          <ac:chgData name="Fabio Di Troia" userId="7de80edd88c2c9de" providerId="LiveId" clId="{769C05DB-68F0-4B4D-8249-3F3B2FDA2537}" dt="2024-03-06T18:15:34.252" v="167" actId="1036"/>
          <ac:picMkLst>
            <pc:docMk/>
            <pc:sldMk cId="1213996578" sldId="306"/>
            <ac:picMk id="5" creationId="{3ECE036B-6B44-A6E4-97F9-D4152EB2F087}"/>
          </ac:picMkLst>
        </pc:picChg>
      </pc:sldChg>
      <pc:sldChg chg="addSp delSp modSp add mod ord modNotesTx">
        <pc:chgData name="Fabio Di Troia" userId="7de80edd88c2c9de" providerId="LiveId" clId="{769C05DB-68F0-4B4D-8249-3F3B2FDA2537}" dt="2024-03-06T19:19:29.037" v="1475"/>
        <pc:sldMkLst>
          <pc:docMk/>
          <pc:sldMk cId="3598892090" sldId="307"/>
        </pc:sldMkLst>
        <pc:spChg chg="mod">
          <ac:chgData name="Fabio Di Troia" userId="7de80edd88c2c9de" providerId="LiveId" clId="{769C05DB-68F0-4B4D-8249-3F3B2FDA2537}" dt="2024-03-06T18:16:18.748" v="187" actId="20577"/>
          <ac:spMkLst>
            <pc:docMk/>
            <pc:sldMk cId="3598892090" sldId="307"/>
            <ac:spMk id="2" creationId="{BCA05E86-338E-53C4-D6CA-45DDCBF2326B}"/>
          </ac:spMkLst>
        </pc:spChg>
        <pc:spChg chg="mod">
          <ac:chgData name="Fabio Di Troia" userId="7de80edd88c2c9de" providerId="LiveId" clId="{769C05DB-68F0-4B4D-8249-3F3B2FDA2537}" dt="2024-03-06T18:47:42.780" v="797" actId="113"/>
          <ac:spMkLst>
            <pc:docMk/>
            <pc:sldMk cId="3598892090" sldId="307"/>
            <ac:spMk id="3" creationId="{63A8B30C-9556-82F6-1ADC-E16CDA5F2C8A}"/>
          </ac:spMkLst>
        </pc:spChg>
        <pc:picChg chg="del">
          <ac:chgData name="Fabio Di Troia" userId="7de80edd88c2c9de" providerId="LiveId" clId="{769C05DB-68F0-4B4D-8249-3F3B2FDA2537}" dt="2024-03-06T18:16:59.943" v="189" actId="478"/>
          <ac:picMkLst>
            <pc:docMk/>
            <pc:sldMk cId="3598892090" sldId="307"/>
            <ac:picMk id="5" creationId="{F932F103-1877-75D2-8EB9-723DDE81C502}"/>
          </ac:picMkLst>
        </pc:picChg>
        <pc:picChg chg="add mod">
          <ac:chgData name="Fabio Di Troia" userId="7de80edd88c2c9de" providerId="LiveId" clId="{769C05DB-68F0-4B4D-8249-3F3B2FDA2537}" dt="2024-03-06T18:44:59.529" v="657" actId="1076"/>
          <ac:picMkLst>
            <pc:docMk/>
            <pc:sldMk cId="3598892090" sldId="307"/>
            <ac:picMk id="6" creationId="{982CE6BE-BFE0-66C1-8253-BB325A4B5E60}"/>
          </ac:picMkLst>
        </pc:picChg>
        <pc:picChg chg="add mod">
          <ac:chgData name="Fabio Di Troia" userId="7de80edd88c2c9de" providerId="LiveId" clId="{769C05DB-68F0-4B4D-8249-3F3B2FDA2537}" dt="2024-03-06T18:45:02.175" v="658" actId="1076"/>
          <ac:picMkLst>
            <pc:docMk/>
            <pc:sldMk cId="3598892090" sldId="307"/>
            <ac:picMk id="8" creationId="{171DF644-3C76-321B-49FF-D3F886623F83}"/>
          </ac:picMkLst>
        </pc:picChg>
      </pc:sldChg>
      <pc:sldChg chg="addSp delSp modSp add mod modTransition">
        <pc:chgData name="Fabio Di Troia" userId="7de80edd88c2c9de" providerId="LiveId" clId="{769C05DB-68F0-4B4D-8249-3F3B2FDA2537}" dt="2024-03-06T18:33:34.251" v="469" actId="255"/>
        <pc:sldMkLst>
          <pc:docMk/>
          <pc:sldMk cId="3484215862" sldId="308"/>
        </pc:sldMkLst>
        <pc:spChg chg="mod">
          <ac:chgData name="Fabio Di Troia" userId="7de80edd88c2c9de" providerId="LiveId" clId="{769C05DB-68F0-4B4D-8249-3F3B2FDA2537}" dt="2024-03-06T18:33:34.251" v="469" actId="255"/>
          <ac:spMkLst>
            <pc:docMk/>
            <pc:sldMk cId="3484215862" sldId="308"/>
            <ac:spMk id="3" creationId="{6D1AC8C5-8087-06DB-6B96-4F1918ED0B0C}"/>
          </ac:spMkLst>
        </pc:spChg>
        <pc:spChg chg="add mod">
          <ac:chgData name="Fabio Di Troia" userId="7de80edd88c2c9de" providerId="LiveId" clId="{769C05DB-68F0-4B4D-8249-3F3B2FDA2537}" dt="2024-03-06T18:32:03.338" v="453" actId="14100"/>
          <ac:spMkLst>
            <pc:docMk/>
            <pc:sldMk cId="3484215862" sldId="308"/>
            <ac:spMk id="7" creationId="{BCCA8847-419C-D571-041A-175CFDB73045}"/>
          </ac:spMkLst>
        </pc:spChg>
        <pc:spChg chg="add mod">
          <ac:chgData name="Fabio Di Troia" userId="7de80edd88c2c9de" providerId="LiveId" clId="{769C05DB-68F0-4B4D-8249-3F3B2FDA2537}" dt="2024-03-06T18:32:58.775" v="464"/>
          <ac:spMkLst>
            <pc:docMk/>
            <pc:sldMk cId="3484215862" sldId="308"/>
            <ac:spMk id="8" creationId="{975C0D4A-03F8-5413-3236-12CF2262F194}"/>
          </ac:spMkLst>
        </pc:spChg>
        <pc:picChg chg="del">
          <ac:chgData name="Fabio Di Troia" userId="7de80edd88c2c9de" providerId="LiveId" clId="{769C05DB-68F0-4B4D-8249-3F3B2FDA2537}" dt="2024-03-06T18:17:22.597" v="192" actId="478"/>
          <ac:picMkLst>
            <pc:docMk/>
            <pc:sldMk cId="3484215862" sldId="308"/>
            <ac:picMk id="5" creationId="{690792AD-A622-BDF2-DA7C-35F6A716187B}"/>
          </ac:picMkLst>
        </pc:picChg>
        <pc:picChg chg="add mod">
          <ac:chgData name="Fabio Di Troia" userId="7de80edd88c2c9de" providerId="LiveId" clId="{769C05DB-68F0-4B4D-8249-3F3B2FDA2537}" dt="2024-03-06T18:17:38.317" v="195" actId="1076"/>
          <ac:picMkLst>
            <pc:docMk/>
            <pc:sldMk cId="3484215862" sldId="308"/>
            <ac:picMk id="6" creationId="{3C07D87B-820E-4473-14A5-7F981F1C158B}"/>
          </ac:picMkLst>
        </pc:picChg>
      </pc:sldChg>
      <pc:sldChg chg="addSp modSp add mod ord modAnim">
        <pc:chgData name="Fabio Di Troia" userId="7de80edd88c2c9de" providerId="LiveId" clId="{769C05DB-68F0-4B4D-8249-3F3B2FDA2537}" dt="2024-03-06T18:32:45.271" v="462"/>
        <pc:sldMkLst>
          <pc:docMk/>
          <pc:sldMk cId="2895432735" sldId="309"/>
        </pc:sldMkLst>
        <pc:spChg chg="mod">
          <ac:chgData name="Fabio Di Troia" userId="7de80edd88c2c9de" providerId="LiveId" clId="{769C05DB-68F0-4B4D-8249-3F3B2FDA2537}" dt="2024-03-06T18:32:22.830" v="455" actId="20577"/>
          <ac:spMkLst>
            <pc:docMk/>
            <pc:sldMk cId="2895432735" sldId="309"/>
            <ac:spMk id="3" creationId="{E9A85789-B3E8-3D3F-1BC7-26F6E36ECAED}"/>
          </ac:spMkLst>
        </pc:spChg>
        <pc:spChg chg="add mod">
          <ac:chgData name="Fabio Di Troia" userId="7de80edd88c2c9de" providerId="LiveId" clId="{769C05DB-68F0-4B4D-8249-3F3B2FDA2537}" dt="2024-03-06T18:30:03.956" v="429" actId="1582"/>
          <ac:spMkLst>
            <pc:docMk/>
            <pc:sldMk cId="2895432735" sldId="309"/>
            <ac:spMk id="4" creationId="{5658DB54-8E57-EB87-029C-38CF36EDEBAE}"/>
          </ac:spMkLst>
        </pc:spChg>
        <pc:spChg chg="add mod">
          <ac:chgData name="Fabio Di Troia" userId="7de80edd88c2c9de" providerId="LiveId" clId="{769C05DB-68F0-4B4D-8249-3F3B2FDA2537}" dt="2024-03-06T18:32:35.044" v="461" actId="1076"/>
          <ac:spMkLst>
            <pc:docMk/>
            <pc:sldMk cId="2895432735" sldId="309"/>
            <ac:spMk id="7" creationId="{2836AB46-5705-051F-1A34-2E4E9B9A46AC}"/>
          </ac:spMkLst>
        </pc:spChg>
      </pc:sldChg>
      <pc:sldChg chg="addSp modSp add mod modNotesTx">
        <pc:chgData name="Fabio Di Troia" userId="7de80edd88c2c9de" providerId="LiveId" clId="{769C05DB-68F0-4B4D-8249-3F3B2FDA2537}" dt="2024-03-07T18:34:26.608" v="3133" actId="20577"/>
        <pc:sldMkLst>
          <pc:docMk/>
          <pc:sldMk cId="3112913662" sldId="310"/>
        </pc:sldMkLst>
        <pc:spChg chg="mod">
          <ac:chgData name="Fabio Di Troia" userId="7de80edd88c2c9de" providerId="LiveId" clId="{769C05DB-68F0-4B4D-8249-3F3B2FDA2537}" dt="2024-03-06T19:15:32.177" v="1304" actId="207"/>
          <ac:spMkLst>
            <pc:docMk/>
            <pc:sldMk cId="3112913662" sldId="310"/>
            <ac:spMk id="3" creationId="{871112A6-C9E4-C42C-6138-A3530F66D00B}"/>
          </ac:spMkLst>
        </pc:spChg>
        <pc:picChg chg="add mod">
          <ac:chgData name="Fabio Di Troia" userId="7de80edd88c2c9de" providerId="LiveId" clId="{769C05DB-68F0-4B4D-8249-3F3B2FDA2537}" dt="2024-03-06T19:13:59.176" v="1266" actId="1076"/>
          <ac:picMkLst>
            <pc:docMk/>
            <pc:sldMk cId="3112913662" sldId="310"/>
            <ac:picMk id="5" creationId="{27BAE07A-57E1-DED7-3DE2-C0E6BED8A57D}"/>
          </ac:picMkLst>
        </pc:picChg>
      </pc:sldChg>
      <pc:sldChg chg="addSp delSp modSp new mod ord modNotesTx">
        <pc:chgData name="Fabio Di Troia" userId="7de80edd88c2c9de" providerId="LiveId" clId="{769C05DB-68F0-4B4D-8249-3F3B2FDA2537}" dt="2024-03-07T17:07:08.045" v="2929" actId="113"/>
        <pc:sldMkLst>
          <pc:docMk/>
          <pc:sldMk cId="2739561420" sldId="311"/>
        </pc:sldMkLst>
        <pc:spChg chg="mod">
          <ac:chgData name="Fabio Di Troia" userId="7de80edd88c2c9de" providerId="LiveId" clId="{769C05DB-68F0-4B4D-8249-3F3B2FDA2537}" dt="2024-03-06T18:57:44.674" v="927" actId="20577"/>
          <ac:spMkLst>
            <pc:docMk/>
            <pc:sldMk cId="2739561420" sldId="311"/>
            <ac:spMk id="2" creationId="{85B536A7-D933-BCEA-4893-EFC17DA74603}"/>
          </ac:spMkLst>
        </pc:spChg>
        <pc:spChg chg="mod">
          <ac:chgData name="Fabio Di Troia" userId="7de80edd88c2c9de" providerId="LiveId" clId="{769C05DB-68F0-4B4D-8249-3F3B2FDA2537}" dt="2024-03-06T19:12:30.125" v="1248" actId="27636"/>
          <ac:spMkLst>
            <pc:docMk/>
            <pc:sldMk cId="2739561420" sldId="311"/>
            <ac:spMk id="3" creationId="{DB50CF1D-9ECC-F2F8-4547-9D0AF6174E01}"/>
          </ac:spMkLst>
        </pc:spChg>
        <pc:spChg chg="add">
          <ac:chgData name="Fabio Di Troia" userId="7de80edd88c2c9de" providerId="LiveId" clId="{769C05DB-68F0-4B4D-8249-3F3B2FDA2537}" dt="2024-03-06T19:01:43.083" v="1062"/>
          <ac:spMkLst>
            <pc:docMk/>
            <pc:sldMk cId="2739561420" sldId="311"/>
            <ac:spMk id="6" creationId="{1845F6B2-DB3D-F136-F012-F7BAF064DC8A}"/>
          </ac:spMkLst>
        </pc:spChg>
        <pc:spChg chg="add">
          <ac:chgData name="Fabio Di Troia" userId="7de80edd88c2c9de" providerId="LiveId" clId="{769C05DB-68F0-4B4D-8249-3F3B2FDA2537}" dt="2024-03-06T19:01:46.360" v="1063"/>
          <ac:spMkLst>
            <pc:docMk/>
            <pc:sldMk cId="2739561420" sldId="311"/>
            <ac:spMk id="7" creationId="{E5412738-D517-4177-7DA9-DA1BA37EF15B}"/>
          </ac:spMkLst>
        </pc:spChg>
        <pc:spChg chg="add mod">
          <ac:chgData name="Fabio Di Troia" userId="7de80edd88c2c9de" providerId="LiveId" clId="{769C05DB-68F0-4B4D-8249-3F3B2FDA2537}" dt="2024-03-07T17:07:08.045" v="2929" actId="113"/>
          <ac:spMkLst>
            <pc:docMk/>
            <pc:sldMk cId="2739561420" sldId="311"/>
            <ac:spMk id="9" creationId="{2E876B2E-E6E8-81FD-AC6C-F3B8A220E559}"/>
          </ac:spMkLst>
        </pc:spChg>
        <pc:picChg chg="add del mod">
          <ac:chgData name="Fabio Di Troia" userId="7de80edd88c2c9de" providerId="LiveId" clId="{769C05DB-68F0-4B4D-8249-3F3B2FDA2537}" dt="2024-03-06T19:10:35.475" v="1216" actId="478"/>
          <ac:picMkLst>
            <pc:docMk/>
            <pc:sldMk cId="2739561420" sldId="311"/>
            <ac:picMk id="5" creationId="{71F6E141-941A-EC79-E28C-13B301350D49}"/>
          </ac:picMkLst>
        </pc:picChg>
        <pc:picChg chg="add mod">
          <ac:chgData name="Fabio Di Troia" userId="7de80edd88c2c9de" providerId="LiveId" clId="{769C05DB-68F0-4B4D-8249-3F3B2FDA2537}" dt="2024-03-06T19:08:19.413" v="1162" actId="1076"/>
          <ac:picMkLst>
            <pc:docMk/>
            <pc:sldMk cId="2739561420" sldId="311"/>
            <ac:picMk id="1028" creationId="{5DE8DEFD-E121-9776-6506-AC8995BB9E33}"/>
          </ac:picMkLst>
        </pc:picChg>
        <pc:picChg chg="add mod">
          <ac:chgData name="Fabio Di Troia" userId="7de80edd88c2c9de" providerId="LiveId" clId="{769C05DB-68F0-4B4D-8249-3F3B2FDA2537}" dt="2024-03-07T17:07:01.120" v="2928" actId="1076"/>
          <ac:picMkLst>
            <pc:docMk/>
            <pc:sldMk cId="2739561420" sldId="311"/>
            <ac:picMk id="1030" creationId="{53526B1D-AE91-455F-8E6A-FD3E793932B3}"/>
          </ac:picMkLst>
        </pc:picChg>
      </pc:sldChg>
      <pc:sldChg chg="addSp modSp add mod">
        <pc:chgData name="Fabio Di Troia" userId="7de80edd88c2c9de" providerId="LiveId" clId="{769C05DB-68F0-4B4D-8249-3F3B2FDA2537}" dt="2024-03-06T19:17:13.694" v="1382" actId="207"/>
        <pc:sldMkLst>
          <pc:docMk/>
          <pc:sldMk cId="3600963066" sldId="312"/>
        </pc:sldMkLst>
        <pc:spChg chg="mod">
          <ac:chgData name="Fabio Di Troia" userId="7de80edd88c2c9de" providerId="LiveId" clId="{769C05DB-68F0-4B4D-8249-3F3B2FDA2537}" dt="2024-03-06T19:17:13.694" v="1382" actId="207"/>
          <ac:spMkLst>
            <pc:docMk/>
            <pc:sldMk cId="3600963066" sldId="312"/>
            <ac:spMk id="3" creationId="{375C618B-DCD4-BE84-7463-783DFFAB6066}"/>
          </ac:spMkLst>
        </pc:spChg>
        <pc:picChg chg="add mod">
          <ac:chgData name="Fabio Di Troia" userId="7de80edd88c2c9de" providerId="LiveId" clId="{769C05DB-68F0-4B4D-8249-3F3B2FDA2537}" dt="2024-03-06T19:15:39.720" v="1307"/>
          <ac:picMkLst>
            <pc:docMk/>
            <pc:sldMk cId="3600963066" sldId="312"/>
            <ac:picMk id="4" creationId="{96835189-9E5A-A715-AC1E-770A2A30ADE5}"/>
          </ac:picMkLst>
        </pc:picChg>
      </pc:sldChg>
      <pc:sldChg chg="modSp add mod">
        <pc:chgData name="Fabio Di Troia" userId="7de80edd88c2c9de" providerId="LiveId" clId="{769C05DB-68F0-4B4D-8249-3F3B2FDA2537}" dt="2024-03-06T19:18:59.388" v="1472" actId="207"/>
        <pc:sldMkLst>
          <pc:docMk/>
          <pc:sldMk cId="368263828" sldId="313"/>
        </pc:sldMkLst>
        <pc:spChg chg="mod">
          <ac:chgData name="Fabio Di Troia" userId="7de80edd88c2c9de" providerId="LiveId" clId="{769C05DB-68F0-4B4D-8249-3F3B2FDA2537}" dt="2024-03-06T19:18:59.388" v="1472" actId="207"/>
          <ac:spMkLst>
            <pc:docMk/>
            <pc:sldMk cId="368263828" sldId="313"/>
            <ac:spMk id="3" creationId="{09C37805-CDE4-02FA-C2C1-3E35A0A7A5FA}"/>
          </ac:spMkLst>
        </pc:spChg>
      </pc:sldChg>
      <pc:sldChg chg="addSp modSp new mod">
        <pc:chgData name="Fabio Di Troia" userId="7de80edd88c2c9de" providerId="LiveId" clId="{769C05DB-68F0-4B4D-8249-3F3B2FDA2537}" dt="2024-03-06T19:48:48.805" v="1838" actId="113"/>
        <pc:sldMkLst>
          <pc:docMk/>
          <pc:sldMk cId="1898249231" sldId="314"/>
        </pc:sldMkLst>
        <pc:spChg chg="mod">
          <ac:chgData name="Fabio Di Troia" userId="7de80edd88c2c9de" providerId="LiveId" clId="{769C05DB-68F0-4B4D-8249-3F3B2FDA2537}" dt="2024-03-06T19:21:58.633" v="1602" actId="20577"/>
          <ac:spMkLst>
            <pc:docMk/>
            <pc:sldMk cId="1898249231" sldId="314"/>
            <ac:spMk id="2" creationId="{60DBDCE8-25DB-510A-1ACE-75590B7EF3CB}"/>
          </ac:spMkLst>
        </pc:spChg>
        <pc:spChg chg="mod">
          <ac:chgData name="Fabio Di Troia" userId="7de80edd88c2c9de" providerId="LiveId" clId="{769C05DB-68F0-4B4D-8249-3F3B2FDA2537}" dt="2024-03-06T19:48:48.805" v="1838" actId="113"/>
          <ac:spMkLst>
            <pc:docMk/>
            <pc:sldMk cId="1898249231" sldId="314"/>
            <ac:spMk id="3" creationId="{27A4EE98-700A-4780-A6EE-A41834DCFCEB}"/>
          </ac:spMkLst>
        </pc:spChg>
        <pc:picChg chg="add mod">
          <ac:chgData name="Fabio Di Troia" userId="7de80edd88c2c9de" providerId="LiveId" clId="{769C05DB-68F0-4B4D-8249-3F3B2FDA2537}" dt="2024-03-06T19:34:39.238" v="1667" actId="1076"/>
          <ac:picMkLst>
            <pc:docMk/>
            <pc:sldMk cId="1898249231" sldId="314"/>
            <ac:picMk id="5" creationId="{431FBDC5-82DE-3D47-268D-7DC0AC129335}"/>
          </ac:picMkLst>
        </pc:picChg>
      </pc:sldChg>
      <pc:sldChg chg="addSp modSp add mod">
        <pc:chgData name="Fabio Di Troia" userId="7de80edd88c2c9de" providerId="LiveId" clId="{769C05DB-68F0-4B4D-8249-3F3B2FDA2537}" dt="2024-03-06T19:53:09.778" v="1957" actId="6549"/>
        <pc:sldMkLst>
          <pc:docMk/>
          <pc:sldMk cId="1483753869" sldId="315"/>
        </pc:sldMkLst>
        <pc:spChg chg="mod">
          <ac:chgData name="Fabio Di Troia" userId="7de80edd88c2c9de" providerId="LiveId" clId="{769C05DB-68F0-4B4D-8249-3F3B2FDA2537}" dt="2024-03-06T19:51:17.782" v="1925" actId="6549"/>
          <ac:spMkLst>
            <pc:docMk/>
            <pc:sldMk cId="1483753869" sldId="315"/>
            <ac:spMk id="2" creationId="{130A249A-439C-132E-D4E0-CB9257D5275F}"/>
          </ac:spMkLst>
        </pc:spChg>
        <pc:spChg chg="mod">
          <ac:chgData name="Fabio Di Troia" userId="7de80edd88c2c9de" providerId="LiveId" clId="{769C05DB-68F0-4B4D-8249-3F3B2FDA2537}" dt="2024-03-06T19:53:09.778" v="1957" actId="6549"/>
          <ac:spMkLst>
            <pc:docMk/>
            <pc:sldMk cId="1483753869" sldId="315"/>
            <ac:spMk id="3" creationId="{6D18229E-5FA1-21CE-5ECB-F521AFAEAB26}"/>
          </ac:spMkLst>
        </pc:spChg>
        <pc:picChg chg="add mod">
          <ac:chgData name="Fabio Di Troia" userId="7de80edd88c2c9de" providerId="LiveId" clId="{769C05DB-68F0-4B4D-8249-3F3B2FDA2537}" dt="2024-03-06T19:51:27.659" v="1948" actId="1076"/>
          <ac:picMkLst>
            <pc:docMk/>
            <pc:sldMk cId="1483753869" sldId="315"/>
            <ac:picMk id="5" creationId="{B3B227CD-80ED-B696-12DD-0A38D8E14A37}"/>
          </ac:picMkLst>
        </pc:picChg>
      </pc:sldChg>
      <pc:sldChg chg="addSp modSp new mod ord modNotesTx">
        <pc:chgData name="Fabio Di Troia" userId="7de80edd88c2c9de" providerId="LiveId" clId="{769C05DB-68F0-4B4D-8249-3F3B2FDA2537}" dt="2024-03-07T18:29:54.960" v="2979" actId="6549"/>
        <pc:sldMkLst>
          <pc:docMk/>
          <pc:sldMk cId="3689643501" sldId="316"/>
        </pc:sldMkLst>
        <pc:spChg chg="mod">
          <ac:chgData name="Fabio Di Troia" userId="7de80edd88c2c9de" providerId="LiveId" clId="{769C05DB-68F0-4B4D-8249-3F3B2FDA2537}" dt="2024-03-06T19:36:59.023" v="1685" actId="20577"/>
          <ac:spMkLst>
            <pc:docMk/>
            <pc:sldMk cId="3689643501" sldId="316"/>
            <ac:spMk id="2" creationId="{91E49383-2753-96ED-5AD4-B3237A14889A}"/>
          </ac:spMkLst>
        </pc:spChg>
        <pc:spChg chg="mod">
          <ac:chgData name="Fabio Di Troia" userId="7de80edd88c2c9de" providerId="LiveId" clId="{769C05DB-68F0-4B4D-8249-3F3B2FDA2537}" dt="2024-03-07T18:29:54.960" v="2979" actId="6549"/>
          <ac:spMkLst>
            <pc:docMk/>
            <pc:sldMk cId="3689643501" sldId="316"/>
            <ac:spMk id="3" creationId="{AE0173A4-11FE-8766-6518-DD6BB7EE7DF8}"/>
          </ac:spMkLst>
        </pc:spChg>
        <pc:picChg chg="add mod">
          <ac:chgData name="Fabio Di Troia" userId="7de80edd88c2c9de" providerId="LiveId" clId="{769C05DB-68F0-4B4D-8249-3F3B2FDA2537}" dt="2024-03-06T19:54:19.797" v="1961" actId="1076"/>
          <ac:picMkLst>
            <pc:docMk/>
            <pc:sldMk cId="3689643501" sldId="316"/>
            <ac:picMk id="5" creationId="{3A0D3181-A5FF-3EED-3BBD-FDE8E2040296}"/>
          </ac:picMkLst>
        </pc:picChg>
      </pc:sldChg>
      <pc:sldChg chg="addSp delSp modSp add mod ord modNotesTx">
        <pc:chgData name="Fabio Di Troia" userId="7de80edd88c2c9de" providerId="LiveId" clId="{769C05DB-68F0-4B4D-8249-3F3B2FDA2537}" dt="2024-03-06T20:06:28.842" v="2399" actId="1036"/>
        <pc:sldMkLst>
          <pc:docMk/>
          <pc:sldMk cId="3571438243" sldId="317"/>
        </pc:sldMkLst>
        <pc:spChg chg="del">
          <ac:chgData name="Fabio Di Troia" userId="7de80edd88c2c9de" providerId="LiveId" clId="{769C05DB-68F0-4B4D-8249-3F3B2FDA2537}" dt="2024-03-06T20:02:55.755" v="2197" actId="478"/>
          <ac:spMkLst>
            <pc:docMk/>
            <pc:sldMk cId="3571438243" sldId="317"/>
            <ac:spMk id="2" creationId="{CA918001-D61C-6F9F-7472-EC9164B72412}"/>
          </ac:spMkLst>
        </pc:spChg>
        <pc:spChg chg="mod">
          <ac:chgData name="Fabio Di Troia" userId="7de80edd88c2c9de" providerId="LiveId" clId="{769C05DB-68F0-4B4D-8249-3F3B2FDA2537}" dt="2024-03-06T20:02:43.901" v="2195" actId="27636"/>
          <ac:spMkLst>
            <pc:docMk/>
            <pc:sldMk cId="3571438243" sldId="317"/>
            <ac:spMk id="3" creationId="{F26F6E0D-67C2-2BFE-82D0-EC9BF2EE6F88}"/>
          </ac:spMkLst>
        </pc:spChg>
        <pc:spChg chg="add del mod">
          <ac:chgData name="Fabio Di Troia" userId="7de80edd88c2c9de" providerId="LiveId" clId="{769C05DB-68F0-4B4D-8249-3F3B2FDA2537}" dt="2024-03-06T20:02:57.510" v="2198" actId="478"/>
          <ac:spMkLst>
            <pc:docMk/>
            <pc:sldMk cId="3571438243" sldId="317"/>
            <ac:spMk id="7" creationId="{E9E7683F-ED06-3CCE-7DF6-17D862E50350}"/>
          </ac:spMkLst>
        </pc:spChg>
        <pc:spChg chg="add mod">
          <ac:chgData name="Fabio Di Troia" userId="7de80edd88c2c9de" providerId="LiveId" clId="{769C05DB-68F0-4B4D-8249-3F3B2FDA2537}" dt="2024-03-06T20:06:28.842" v="2399" actId="1036"/>
          <ac:spMkLst>
            <pc:docMk/>
            <pc:sldMk cId="3571438243" sldId="317"/>
            <ac:spMk id="8" creationId="{91BA2F42-0DB4-C2D3-81A5-1EC5F5F21E8C}"/>
          </ac:spMkLst>
        </pc:spChg>
        <pc:spChg chg="add mod">
          <ac:chgData name="Fabio Di Troia" userId="7de80edd88c2c9de" providerId="LiveId" clId="{769C05DB-68F0-4B4D-8249-3F3B2FDA2537}" dt="2024-03-06T20:06:23.319" v="2390" actId="1076"/>
          <ac:spMkLst>
            <pc:docMk/>
            <pc:sldMk cId="3571438243" sldId="317"/>
            <ac:spMk id="12" creationId="{2B233BAB-E81C-AB72-AA9A-A9BE39D0C3DA}"/>
          </ac:spMkLst>
        </pc:spChg>
        <pc:picChg chg="add mod">
          <ac:chgData name="Fabio Di Troia" userId="7de80edd88c2c9de" providerId="LiveId" clId="{769C05DB-68F0-4B4D-8249-3F3B2FDA2537}" dt="2024-03-06T20:04:08.219" v="2316" actId="1076"/>
          <ac:picMkLst>
            <pc:docMk/>
            <pc:sldMk cId="3571438243" sldId="317"/>
            <ac:picMk id="5" creationId="{B2E7D4E3-E278-BD48-F49D-064CE62E952E}"/>
          </ac:picMkLst>
        </pc:picChg>
        <pc:cxnChg chg="add mod">
          <ac:chgData name="Fabio Di Troia" userId="7de80edd88c2c9de" providerId="LiveId" clId="{769C05DB-68F0-4B4D-8249-3F3B2FDA2537}" dt="2024-03-06T20:04:25.538" v="2323" actId="1582"/>
          <ac:cxnSpMkLst>
            <pc:docMk/>
            <pc:sldMk cId="3571438243" sldId="317"/>
            <ac:cxnSpMk id="10" creationId="{9F10C1FD-44F3-66C1-0422-D38F1C3B115F}"/>
          </ac:cxnSpMkLst>
        </pc:cxnChg>
      </pc:sldChg>
      <pc:sldChg chg="addSp modSp new mod modNotesTx">
        <pc:chgData name="Fabio Di Troia" userId="7de80edd88c2c9de" providerId="LiveId" clId="{769C05DB-68F0-4B4D-8249-3F3B2FDA2537}" dt="2024-03-06T20:12:24.940" v="2607" actId="207"/>
        <pc:sldMkLst>
          <pc:docMk/>
          <pc:sldMk cId="2863248350" sldId="318"/>
        </pc:sldMkLst>
        <pc:spChg chg="mod">
          <ac:chgData name="Fabio Di Troia" userId="7de80edd88c2c9de" providerId="LiveId" clId="{769C05DB-68F0-4B4D-8249-3F3B2FDA2537}" dt="2024-03-06T19:43:45.223" v="1778" actId="20577"/>
          <ac:spMkLst>
            <pc:docMk/>
            <pc:sldMk cId="2863248350" sldId="318"/>
            <ac:spMk id="2" creationId="{8CBAA6E5-D4EE-F776-2B34-B501E0DEBC70}"/>
          </ac:spMkLst>
        </pc:spChg>
        <pc:spChg chg="mod">
          <ac:chgData name="Fabio Di Troia" userId="7de80edd88c2c9de" providerId="LiveId" clId="{769C05DB-68F0-4B4D-8249-3F3B2FDA2537}" dt="2024-03-06T20:11:43.225" v="2598" actId="207"/>
          <ac:spMkLst>
            <pc:docMk/>
            <pc:sldMk cId="2863248350" sldId="318"/>
            <ac:spMk id="3" creationId="{BC941B21-F03A-AD87-959C-D4B224C71138}"/>
          </ac:spMkLst>
        </pc:spChg>
        <pc:spChg chg="add mod">
          <ac:chgData name="Fabio Di Troia" userId="7de80edd88c2c9de" providerId="LiveId" clId="{769C05DB-68F0-4B4D-8249-3F3B2FDA2537}" dt="2024-03-06T20:12:24.940" v="2607" actId="207"/>
          <ac:spMkLst>
            <pc:docMk/>
            <pc:sldMk cId="2863248350" sldId="318"/>
            <ac:spMk id="7" creationId="{AF8DBAB0-7368-EC1B-8123-DA71F4E53A2F}"/>
          </ac:spMkLst>
        </pc:spChg>
        <pc:picChg chg="add mod">
          <ac:chgData name="Fabio Di Troia" userId="7de80edd88c2c9de" providerId="LiveId" clId="{769C05DB-68F0-4B4D-8249-3F3B2FDA2537}" dt="2024-03-06T20:11:46.584" v="2599" actId="1076"/>
          <ac:picMkLst>
            <pc:docMk/>
            <pc:sldMk cId="2863248350" sldId="318"/>
            <ac:picMk id="5" creationId="{E7C15FBB-0DC2-A795-8085-A5D37F3C2E02}"/>
          </ac:picMkLst>
        </pc:picChg>
        <pc:picChg chg="add mod">
          <ac:chgData name="Fabio Di Troia" userId="7de80edd88c2c9de" providerId="LiveId" clId="{769C05DB-68F0-4B4D-8249-3F3B2FDA2537}" dt="2024-03-06T20:09:10.421" v="2506" actId="1038"/>
          <ac:picMkLst>
            <pc:docMk/>
            <pc:sldMk cId="2863248350" sldId="318"/>
            <ac:picMk id="6" creationId="{8FCC5AC8-46A0-8A5F-46D0-D7C27D3DBEA8}"/>
          </ac:picMkLst>
        </pc:picChg>
      </pc:sldChg>
      <pc:sldChg chg="addSp delSp modSp add mod">
        <pc:chgData name="Fabio Di Troia" userId="7de80edd88c2c9de" providerId="LiveId" clId="{769C05DB-68F0-4B4D-8249-3F3B2FDA2537}" dt="2024-03-07T18:32:26.961" v="2981" actId="20577"/>
        <pc:sldMkLst>
          <pc:docMk/>
          <pc:sldMk cId="2143348087" sldId="319"/>
        </pc:sldMkLst>
        <pc:spChg chg="mod">
          <ac:chgData name="Fabio Di Troia" userId="7de80edd88c2c9de" providerId="LiveId" clId="{769C05DB-68F0-4B4D-8249-3F3B2FDA2537}" dt="2024-03-07T18:32:26.961" v="2981" actId="20577"/>
          <ac:spMkLst>
            <pc:docMk/>
            <pc:sldMk cId="2143348087" sldId="319"/>
            <ac:spMk id="3" creationId="{AEBDA98D-A1D0-9AB0-A45C-8103855E1C77}"/>
          </ac:spMkLst>
        </pc:spChg>
        <pc:picChg chg="add del">
          <ac:chgData name="Fabio Di Troia" userId="7de80edd88c2c9de" providerId="LiveId" clId="{769C05DB-68F0-4B4D-8249-3F3B2FDA2537}" dt="2024-03-06T20:09:28.289" v="2521" actId="478"/>
          <ac:picMkLst>
            <pc:docMk/>
            <pc:sldMk cId="2143348087" sldId="319"/>
            <ac:picMk id="5" creationId="{71A93AC2-18ED-B492-EF2F-E709FEB439C8}"/>
          </ac:picMkLst>
        </pc:picChg>
      </pc:sldChg>
      <pc:sldChg chg="modSp add mod">
        <pc:chgData name="Fabio Di Troia" userId="7de80edd88c2c9de" providerId="LiveId" clId="{769C05DB-68F0-4B4D-8249-3F3B2FDA2537}" dt="2024-03-06T20:01:28.140" v="2192" actId="12"/>
        <pc:sldMkLst>
          <pc:docMk/>
          <pc:sldMk cId="2406662241" sldId="320"/>
        </pc:sldMkLst>
        <pc:spChg chg="mod">
          <ac:chgData name="Fabio Di Troia" userId="7de80edd88c2c9de" providerId="LiveId" clId="{769C05DB-68F0-4B4D-8249-3F3B2FDA2537}" dt="2024-03-06T20:01:28.140" v="2192" actId="12"/>
          <ac:spMkLst>
            <pc:docMk/>
            <pc:sldMk cId="2406662241" sldId="320"/>
            <ac:spMk id="3" creationId="{31450D78-EFC3-E6F8-A1CD-E1F8EE5C60AB}"/>
          </ac:spMkLst>
        </pc:spChg>
      </pc:sldChg>
      <pc:sldChg chg="addSp delSp modSp new mod modNotesTx">
        <pc:chgData name="Fabio Di Troia" userId="7de80edd88c2c9de" providerId="LiveId" clId="{769C05DB-68F0-4B4D-8249-3F3B2FDA2537}" dt="2024-03-07T16:58:29.268" v="2827"/>
        <pc:sldMkLst>
          <pc:docMk/>
          <pc:sldMk cId="2805301995" sldId="321"/>
        </pc:sldMkLst>
        <pc:spChg chg="add del mod">
          <ac:chgData name="Fabio Di Troia" userId="7de80edd88c2c9de" providerId="LiveId" clId="{769C05DB-68F0-4B4D-8249-3F3B2FDA2537}" dt="2024-03-07T16:52:39.677" v="2757"/>
          <ac:spMkLst>
            <pc:docMk/>
            <pc:sldMk cId="2805301995" sldId="321"/>
            <ac:spMk id="5" creationId="{D9333A8C-CABF-4D87-4188-72C1AA5CFD99}"/>
          </ac:spMkLst>
        </pc:spChg>
        <pc:spChg chg="add">
          <ac:chgData name="Fabio Di Troia" userId="7de80edd88c2c9de" providerId="LiveId" clId="{769C05DB-68F0-4B4D-8249-3F3B2FDA2537}" dt="2024-03-07T16:52:27.182" v="2692"/>
          <ac:spMkLst>
            <pc:docMk/>
            <pc:sldMk cId="2805301995" sldId="321"/>
            <ac:spMk id="6" creationId="{29DC9191-4EE7-B490-5ADD-86E9DC0C8F1D}"/>
          </ac:spMkLst>
        </pc:spChg>
        <pc:spChg chg="add mod">
          <ac:chgData name="Fabio Di Troia" userId="7de80edd88c2c9de" providerId="LiveId" clId="{769C05DB-68F0-4B4D-8249-3F3B2FDA2537}" dt="2024-03-07T16:54:42.526" v="2785" actId="12"/>
          <ac:spMkLst>
            <pc:docMk/>
            <pc:sldMk cId="2805301995" sldId="321"/>
            <ac:spMk id="8" creationId="{259D0154-0106-9B8A-8399-A5273A70FDF8}"/>
          </ac:spMkLst>
        </pc:spChg>
        <pc:spChg chg="add del mod">
          <ac:chgData name="Fabio Di Troia" userId="7de80edd88c2c9de" providerId="LiveId" clId="{769C05DB-68F0-4B4D-8249-3F3B2FDA2537}" dt="2024-03-07T16:58:29.268" v="2827"/>
          <ac:spMkLst>
            <pc:docMk/>
            <pc:sldMk cId="2805301995" sldId="321"/>
            <ac:spMk id="10" creationId="{21656E3A-D525-CFDC-CD02-61CC1997AAE1}"/>
          </ac:spMkLst>
        </pc:spChg>
        <pc:spChg chg="add mod">
          <ac:chgData name="Fabio Di Troia" userId="7de80edd88c2c9de" providerId="LiveId" clId="{769C05DB-68F0-4B4D-8249-3F3B2FDA2537}" dt="2024-03-07T16:56:57.519" v="2815" actId="20577"/>
          <ac:spMkLst>
            <pc:docMk/>
            <pc:sldMk cId="2805301995" sldId="321"/>
            <ac:spMk id="11" creationId="{9FC211C4-D9A0-1D3E-0779-314BFB87D659}"/>
          </ac:spMkLst>
        </pc:spChg>
        <pc:picChg chg="add mod">
          <ac:chgData name="Fabio Di Troia" userId="7de80edd88c2c9de" providerId="LiveId" clId="{769C05DB-68F0-4B4D-8249-3F3B2FDA2537}" dt="2024-03-07T16:54:27.992" v="2781" actId="1076"/>
          <ac:picMkLst>
            <pc:docMk/>
            <pc:sldMk cId="2805301995" sldId="321"/>
            <ac:picMk id="3" creationId="{DF1F20B0-F9AF-E982-A32D-AC5081C5E3D2}"/>
          </ac:picMkLst>
        </pc:picChg>
      </pc:sldChg>
    </pc:docChg>
  </pc:docChgLst>
  <pc:docChgLst>
    <pc:chgData name="Fabio Di Troia" userId="7de80edd88c2c9de" providerId="LiveId" clId="{82A7197A-D8BE-48F5-9038-D75FB82742E8}"/>
    <pc:docChg chg="undo custSel addSld delSld modSld sldOrd">
      <pc:chgData name="Fabio Di Troia" userId="7de80edd88c2c9de" providerId="LiveId" clId="{82A7197A-D8BE-48F5-9038-D75FB82742E8}" dt="2024-03-05T00:34:26.881" v="4443" actId="207"/>
      <pc:docMkLst>
        <pc:docMk/>
      </pc:docMkLst>
      <pc:sldChg chg="modSp mod">
        <pc:chgData name="Fabio Di Troia" userId="7de80edd88c2c9de" providerId="LiveId" clId="{82A7197A-D8BE-48F5-9038-D75FB82742E8}" dt="2024-03-04T18:54:33.490" v="1367" actId="6549"/>
        <pc:sldMkLst>
          <pc:docMk/>
          <pc:sldMk cId="1489518536" sldId="266"/>
        </pc:sldMkLst>
        <pc:spChg chg="mod">
          <ac:chgData name="Fabio Di Troia" userId="7de80edd88c2c9de" providerId="LiveId" clId="{82A7197A-D8BE-48F5-9038-D75FB82742E8}" dt="2024-03-04T18:54:33.490" v="1367" actId="6549"/>
          <ac:spMkLst>
            <pc:docMk/>
            <pc:sldMk cId="1489518536" sldId="266"/>
            <ac:spMk id="6" creationId="{04A2EEA9-1FA2-473C-9A5D-61C661272D58}"/>
          </ac:spMkLst>
        </pc:spChg>
      </pc:sldChg>
      <pc:sldChg chg="delSp modSp mod ord">
        <pc:chgData name="Fabio Di Troia" userId="7de80edd88c2c9de" providerId="LiveId" clId="{82A7197A-D8BE-48F5-9038-D75FB82742E8}" dt="2024-03-04T19:24:32.689" v="2043"/>
        <pc:sldMkLst>
          <pc:docMk/>
          <pc:sldMk cId="2936311256" sldId="269"/>
        </pc:sldMkLst>
        <pc:spChg chg="mod">
          <ac:chgData name="Fabio Di Troia" userId="7de80edd88c2c9de" providerId="LiveId" clId="{82A7197A-D8BE-48F5-9038-D75FB82742E8}" dt="2024-03-04T19:16:11.724" v="1862" actId="12"/>
          <ac:spMkLst>
            <pc:docMk/>
            <pc:sldMk cId="2936311256" sldId="269"/>
            <ac:spMk id="3" creationId="{3175DDC9-0994-4627-81CA-120FA588A7D6}"/>
          </ac:spMkLst>
        </pc:spChg>
        <pc:spChg chg="del">
          <ac:chgData name="Fabio Di Troia" userId="7de80edd88c2c9de" providerId="LiveId" clId="{82A7197A-D8BE-48F5-9038-D75FB82742E8}" dt="2024-03-04T19:14:06.353" v="1642" actId="478"/>
          <ac:spMkLst>
            <pc:docMk/>
            <pc:sldMk cId="2936311256" sldId="269"/>
            <ac:spMk id="8" creationId="{A36AE69D-2626-48A7-ACD9-17B5D6C6EF5B}"/>
          </ac:spMkLst>
        </pc:spChg>
        <pc:spChg chg="del">
          <ac:chgData name="Fabio Di Troia" userId="7de80edd88c2c9de" providerId="LiveId" clId="{82A7197A-D8BE-48F5-9038-D75FB82742E8}" dt="2024-03-04T19:14:06.353" v="1642" actId="478"/>
          <ac:spMkLst>
            <pc:docMk/>
            <pc:sldMk cId="2936311256" sldId="269"/>
            <ac:spMk id="9" creationId="{C29F1228-2684-4BDE-A382-6A80E24FEBA8}"/>
          </ac:spMkLst>
        </pc:spChg>
        <pc:picChg chg="del">
          <ac:chgData name="Fabio Di Troia" userId="7de80edd88c2c9de" providerId="LiveId" clId="{82A7197A-D8BE-48F5-9038-D75FB82742E8}" dt="2024-03-04T19:14:05.319" v="1641" actId="478"/>
          <ac:picMkLst>
            <pc:docMk/>
            <pc:sldMk cId="2936311256" sldId="269"/>
            <ac:picMk id="5" creationId="{073C367F-414E-4147-A0D4-97FC11CDBB0E}"/>
          </ac:picMkLst>
        </pc:picChg>
        <pc:picChg chg="del">
          <ac:chgData name="Fabio Di Troia" userId="7de80edd88c2c9de" providerId="LiveId" clId="{82A7197A-D8BE-48F5-9038-D75FB82742E8}" dt="2024-03-04T19:14:04.760" v="1640" actId="478"/>
          <ac:picMkLst>
            <pc:docMk/>
            <pc:sldMk cId="2936311256" sldId="269"/>
            <ac:picMk id="7" creationId="{0384F9BC-0F49-430A-8DF7-C7B1626D8CDD}"/>
          </ac:picMkLst>
        </pc:picChg>
      </pc:sldChg>
      <pc:sldChg chg="modSp mod">
        <pc:chgData name="Fabio Di Troia" userId="7de80edd88c2c9de" providerId="LiveId" clId="{82A7197A-D8BE-48F5-9038-D75FB82742E8}" dt="2024-03-04T20:38:13.098" v="2486" actId="167"/>
        <pc:sldMkLst>
          <pc:docMk/>
          <pc:sldMk cId="1411245604" sldId="270"/>
        </pc:sldMkLst>
        <pc:spChg chg="mod">
          <ac:chgData name="Fabio Di Troia" userId="7de80edd88c2c9de" providerId="LiveId" clId="{82A7197A-D8BE-48F5-9038-D75FB82742E8}" dt="2024-03-04T20:38:02.601" v="2459" actId="12"/>
          <ac:spMkLst>
            <pc:docMk/>
            <pc:sldMk cId="1411245604" sldId="270"/>
            <ac:spMk id="3" creationId="{6988E7E5-2956-47AC-8EB9-16D8C6A66FC9}"/>
          </ac:spMkLst>
        </pc:spChg>
        <pc:picChg chg="mod ord">
          <ac:chgData name="Fabio Di Troia" userId="7de80edd88c2c9de" providerId="LiveId" clId="{82A7197A-D8BE-48F5-9038-D75FB82742E8}" dt="2024-03-04T20:38:13.098" v="2486" actId="167"/>
          <ac:picMkLst>
            <pc:docMk/>
            <pc:sldMk cId="1411245604" sldId="270"/>
            <ac:picMk id="5" creationId="{A9DE1959-64DF-4A08-9A9F-41D460EC347D}"/>
          </ac:picMkLst>
        </pc:picChg>
        <pc:picChg chg="mod ord">
          <ac:chgData name="Fabio Di Troia" userId="7de80edd88c2c9de" providerId="LiveId" clId="{82A7197A-D8BE-48F5-9038-D75FB82742E8}" dt="2024-03-04T20:38:13.098" v="2486" actId="167"/>
          <ac:picMkLst>
            <pc:docMk/>
            <pc:sldMk cId="1411245604" sldId="270"/>
            <ac:picMk id="6" creationId="{F968373A-7921-4821-85B2-E96A768F1CE0}"/>
          </ac:picMkLst>
        </pc:picChg>
        <pc:picChg chg="mod ord">
          <ac:chgData name="Fabio Di Troia" userId="7de80edd88c2c9de" providerId="LiveId" clId="{82A7197A-D8BE-48F5-9038-D75FB82742E8}" dt="2024-03-04T20:38:13.098" v="2486" actId="167"/>
          <ac:picMkLst>
            <pc:docMk/>
            <pc:sldMk cId="1411245604" sldId="270"/>
            <ac:picMk id="7" creationId="{921E64D6-98A8-4E92-8317-283B7A21B78A}"/>
          </ac:picMkLst>
        </pc:picChg>
      </pc:sldChg>
      <pc:sldChg chg="modSp new mod ord modAnim modNotesTx">
        <pc:chgData name="Fabio Di Troia" userId="7de80edd88c2c9de" providerId="LiveId" clId="{82A7197A-D8BE-48F5-9038-D75FB82742E8}" dt="2024-03-04T18:34:06.248" v="735" actId="20577"/>
        <pc:sldMkLst>
          <pc:docMk/>
          <pc:sldMk cId="1077968946" sldId="284"/>
        </pc:sldMkLst>
        <pc:spChg chg="mod">
          <ac:chgData name="Fabio Di Troia" userId="7de80edd88c2c9de" providerId="LiveId" clId="{82A7197A-D8BE-48F5-9038-D75FB82742E8}" dt="2024-03-04T18:32:16.608" v="636" actId="20577"/>
          <ac:spMkLst>
            <pc:docMk/>
            <pc:sldMk cId="1077968946" sldId="284"/>
            <ac:spMk id="2" creationId="{E54EA459-41A2-8CBE-516B-BE95368219F4}"/>
          </ac:spMkLst>
        </pc:spChg>
        <pc:spChg chg="mod">
          <ac:chgData name="Fabio Di Troia" userId="7de80edd88c2c9de" providerId="LiveId" clId="{82A7197A-D8BE-48F5-9038-D75FB82742E8}" dt="2024-03-04T18:34:06.248" v="735" actId="20577"/>
          <ac:spMkLst>
            <pc:docMk/>
            <pc:sldMk cId="1077968946" sldId="284"/>
            <ac:spMk id="3" creationId="{E1EB7476-BA13-941B-30A8-E699D6659541}"/>
          </ac:spMkLst>
        </pc:spChg>
      </pc:sldChg>
      <pc:sldChg chg="addSp modSp add mod modAnim modNotesTx">
        <pc:chgData name="Fabio Di Troia" userId="7de80edd88c2c9de" providerId="LiveId" clId="{82A7197A-D8BE-48F5-9038-D75FB82742E8}" dt="2024-03-04T18:36:57.216" v="835" actId="20577"/>
        <pc:sldMkLst>
          <pc:docMk/>
          <pc:sldMk cId="3067747936" sldId="285"/>
        </pc:sldMkLst>
        <pc:spChg chg="mod">
          <ac:chgData name="Fabio Di Troia" userId="7de80edd88c2c9de" providerId="LiveId" clId="{82A7197A-D8BE-48F5-9038-D75FB82742E8}" dt="2024-03-04T18:36:16.752" v="758" actId="6549"/>
          <ac:spMkLst>
            <pc:docMk/>
            <pc:sldMk cId="3067747936" sldId="285"/>
            <ac:spMk id="3" creationId="{0A2A761E-4E37-4616-0014-656D0AEC616E}"/>
          </ac:spMkLst>
        </pc:spChg>
        <pc:picChg chg="add mod">
          <ac:chgData name="Fabio Di Troia" userId="7de80edd88c2c9de" providerId="LiveId" clId="{82A7197A-D8BE-48F5-9038-D75FB82742E8}" dt="2024-03-04T18:36:20.786" v="767" actId="1035"/>
          <ac:picMkLst>
            <pc:docMk/>
            <pc:sldMk cId="3067747936" sldId="285"/>
            <ac:picMk id="5" creationId="{D35A8746-6CA7-D850-AB63-F57A0FF739F2}"/>
          </ac:picMkLst>
        </pc:picChg>
      </pc:sldChg>
      <pc:sldChg chg="addSp delSp modSp add mod">
        <pc:chgData name="Fabio Di Troia" userId="7de80edd88c2c9de" providerId="LiveId" clId="{82A7197A-D8BE-48F5-9038-D75FB82742E8}" dt="2024-03-04T18:45:03.157" v="927" actId="1035"/>
        <pc:sldMkLst>
          <pc:docMk/>
          <pc:sldMk cId="1862079398" sldId="286"/>
        </pc:sldMkLst>
        <pc:spChg chg="mod">
          <ac:chgData name="Fabio Di Troia" userId="7de80edd88c2c9de" providerId="LiveId" clId="{82A7197A-D8BE-48F5-9038-D75FB82742E8}" dt="2024-03-04T18:45:03.157" v="927" actId="1035"/>
          <ac:spMkLst>
            <pc:docMk/>
            <pc:sldMk cId="1862079398" sldId="286"/>
            <ac:spMk id="3" creationId="{E00AC273-C33B-201D-11BB-DF3097246442}"/>
          </ac:spMkLst>
        </pc:spChg>
        <pc:picChg chg="del">
          <ac:chgData name="Fabio Di Troia" userId="7de80edd88c2c9de" providerId="LiveId" clId="{82A7197A-D8BE-48F5-9038-D75FB82742E8}" dt="2024-03-04T18:40:36.857" v="870" actId="478"/>
          <ac:picMkLst>
            <pc:docMk/>
            <pc:sldMk cId="1862079398" sldId="286"/>
            <ac:picMk id="5" creationId="{952EF49E-8F2C-1793-1725-C490B1D2EBF1}"/>
          </ac:picMkLst>
        </pc:picChg>
        <pc:picChg chg="add mod">
          <ac:chgData name="Fabio Di Troia" userId="7de80edd88c2c9de" providerId="LiveId" clId="{82A7197A-D8BE-48F5-9038-D75FB82742E8}" dt="2024-03-04T18:42:55.112" v="911" actId="208"/>
          <ac:picMkLst>
            <pc:docMk/>
            <pc:sldMk cId="1862079398" sldId="286"/>
            <ac:picMk id="6" creationId="{01F48EDC-F651-CE2D-7494-7BEFF0E68279}"/>
          </ac:picMkLst>
        </pc:picChg>
      </pc:sldChg>
      <pc:sldChg chg="addSp delSp modSp add mod modAnim modNotesTx">
        <pc:chgData name="Fabio Di Troia" userId="7de80edd88c2c9de" providerId="LiveId" clId="{82A7197A-D8BE-48F5-9038-D75FB82742E8}" dt="2024-03-05T00:12:41.367" v="4425"/>
        <pc:sldMkLst>
          <pc:docMk/>
          <pc:sldMk cId="4113263950" sldId="287"/>
        </pc:sldMkLst>
        <pc:spChg chg="mod">
          <ac:chgData name="Fabio Di Troia" userId="7de80edd88c2c9de" providerId="LiveId" clId="{82A7197A-D8BE-48F5-9038-D75FB82742E8}" dt="2024-03-05T00:12:32.981" v="4422" actId="1076"/>
          <ac:spMkLst>
            <pc:docMk/>
            <pc:sldMk cId="4113263950" sldId="287"/>
            <ac:spMk id="3" creationId="{44DEC647-714F-92AD-364A-FB75994A0B1D}"/>
          </ac:spMkLst>
        </pc:spChg>
        <pc:picChg chg="add mod">
          <ac:chgData name="Fabio Di Troia" userId="7de80edd88c2c9de" providerId="LiveId" clId="{82A7197A-D8BE-48F5-9038-D75FB82742E8}" dt="2024-03-04T18:47:46.223" v="1093" actId="1076"/>
          <ac:picMkLst>
            <pc:docMk/>
            <pc:sldMk cId="4113263950" sldId="287"/>
            <ac:picMk id="5" creationId="{46F1BDBE-5298-1CED-16ED-1F6EC1D61E9A}"/>
          </ac:picMkLst>
        </pc:picChg>
        <pc:picChg chg="del">
          <ac:chgData name="Fabio Di Troia" userId="7de80edd88c2c9de" providerId="LiveId" clId="{82A7197A-D8BE-48F5-9038-D75FB82742E8}" dt="2024-03-04T18:46:52.024" v="1036" actId="478"/>
          <ac:picMkLst>
            <pc:docMk/>
            <pc:sldMk cId="4113263950" sldId="287"/>
            <ac:picMk id="6" creationId="{DED50B5F-8216-5BE8-6085-02AE194B505F}"/>
          </ac:picMkLst>
        </pc:picChg>
        <pc:picChg chg="add mod">
          <ac:chgData name="Fabio Di Troia" userId="7de80edd88c2c9de" providerId="LiveId" clId="{82A7197A-D8BE-48F5-9038-D75FB82742E8}" dt="2024-03-04T18:47:43.888" v="1092" actId="1076"/>
          <ac:picMkLst>
            <pc:docMk/>
            <pc:sldMk cId="4113263950" sldId="287"/>
            <ac:picMk id="8" creationId="{E1689364-B228-0E6A-FBDF-F1291C8C1495}"/>
          </ac:picMkLst>
        </pc:picChg>
      </pc:sldChg>
      <pc:sldChg chg="addSp delSp modSp add mod ord modNotesTx">
        <pc:chgData name="Fabio Di Troia" userId="7de80edd88c2c9de" providerId="LiveId" clId="{82A7197A-D8BE-48F5-9038-D75FB82742E8}" dt="2024-03-04T19:03:24.325" v="1383"/>
        <pc:sldMkLst>
          <pc:docMk/>
          <pc:sldMk cId="712628848" sldId="288"/>
        </pc:sldMkLst>
        <pc:spChg chg="mod">
          <ac:chgData name="Fabio Di Troia" userId="7de80edd88c2c9de" providerId="LiveId" clId="{82A7197A-D8BE-48F5-9038-D75FB82742E8}" dt="2024-03-04T18:52:25.733" v="1366" actId="113"/>
          <ac:spMkLst>
            <pc:docMk/>
            <pc:sldMk cId="712628848" sldId="288"/>
            <ac:spMk id="3" creationId="{9E7D2B69-8175-B1ED-9D2E-4AD1F30A86B1}"/>
          </ac:spMkLst>
        </pc:spChg>
        <pc:spChg chg="add mod">
          <ac:chgData name="Fabio Di Troia" userId="7de80edd88c2c9de" providerId="LiveId" clId="{82A7197A-D8BE-48F5-9038-D75FB82742E8}" dt="2024-03-04T18:51:43.547" v="1301" actId="1076"/>
          <ac:spMkLst>
            <pc:docMk/>
            <pc:sldMk cId="712628848" sldId="288"/>
            <ac:spMk id="7" creationId="{3DF7F1B2-059B-4044-7CE1-FA4C2CA145C7}"/>
          </ac:spMkLst>
        </pc:spChg>
        <pc:picChg chg="del">
          <ac:chgData name="Fabio Di Troia" userId="7de80edd88c2c9de" providerId="LiveId" clId="{82A7197A-D8BE-48F5-9038-D75FB82742E8}" dt="2024-03-04T18:49:16.493" v="1096" actId="478"/>
          <ac:picMkLst>
            <pc:docMk/>
            <pc:sldMk cId="712628848" sldId="288"/>
            <ac:picMk id="5" creationId="{CBEF089A-E13A-DF86-07CE-479BEAA1193C}"/>
          </ac:picMkLst>
        </pc:picChg>
        <pc:picChg chg="add mod">
          <ac:chgData name="Fabio Di Troia" userId="7de80edd88c2c9de" providerId="LiveId" clId="{82A7197A-D8BE-48F5-9038-D75FB82742E8}" dt="2024-03-04T18:49:59.004" v="1122" actId="1076"/>
          <ac:picMkLst>
            <pc:docMk/>
            <pc:sldMk cId="712628848" sldId="288"/>
            <ac:picMk id="6" creationId="{2336F4CC-72E5-3EBA-483B-AE0250CACF09}"/>
          </ac:picMkLst>
        </pc:picChg>
        <pc:picChg chg="del">
          <ac:chgData name="Fabio Di Troia" userId="7de80edd88c2c9de" providerId="LiveId" clId="{82A7197A-D8BE-48F5-9038-D75FB82742E8}" dt="2024-03-04T18:49:15.844" v="1095" actId="478"/>
          <ac:picMkLst>
            <pc:docMk/>
            <pc:sldMk cId="712628848" sldId="288"/>
            <ac:picMk id="8" creationId="{5D48ABB1-246B-36D6-097E-82DF0C8196BF}"/>
          </ac:picMkLst>
        </pc:picChg>
      </pc:sldChg>
      <pc:sldChg chg="new add del">
        <pc:chgData name="Fabio Di Troia" userId="7de80edd88c2c9de" providerId="LiveId" clId="{82A7197A-D8BE-48F5-9038-D75FB82742E8}" dt="2024-03-04T18:55:17.417" v="1371" actId="680"/>
        <pc:sldMkLst>
          <pc:docMk/>
          <pc:sldMk cId="261054915" sldId="289"/>
        </pc:sldMkLst>
      </pc:sldChg>
      <pc:sldChg chg="addSp delSp modSp add mod ord modTransition">
        <pc:chgData name="Fabio Di Troia" userId="7de80edd88c2c9de" providerId="LiveId" clId="{82A7197A-D8BE-48F5-9038-D75FB82742E8}" dt="2024-03-04T19:09:39.931" v="1527" actId="20577"/>
        <pc:sldMkLst>
          <pc:docMk/>
          <pc:sldMk cId="1966650388" sldId="289"/>
        </pc:sldMkLst>
        <pc:spChg chg="del">
          <ac:chgData name="Fabio Di Troia" userId="7de80edd88c2c9de" providerId="LiveId" clId="{82A7197A-D8BE-48F5-9038-D75FB82742E8}" dt="2024-03-04T19:09:01.206" v="1461" actId="478"/>
          <ac:spMkLst>
            <pc:docMk/>
            <pc:sldMk cId="1966650388" sldId="289"/>
            <ac:spMk id="2" creationId="{B0B5E914-838B-7AD1-A23F-CEB15DE925C7}"/>
          </ac:spMkLst>
        </pc:spChg>
        <pc:spChg chg="mod">
          <ac:chgData name="Fabio Di Troia" userId="7de80edd88c2c9de" providerId="LiveId" clId="{82A7197A-D8BE-48F5-9038-D75FB82742E8}" dt="2024-03-04T19:09:39.931" v="1527" actId="20577"/>
          <ac:spMkLst>
            <pc:docMk/>
            <pc:sldMk cId="1966650388" sldId="289"/>
            <ac:spMk id="3" creationId="{E5040501-317E-7D7C-C62A-CCDD4FD7661A}"/>
          </ac:spMkLst>
        </pc:spChg>
        <pc:spChg chg="add del mod">
          <ac:chgData name="Fabio Di Troia" userId="7de80edd88c2c9de" providerId="LiveId" clId="{82A7197A-D8BE-48F5-9038-D75FB82742E8}" dt="2024-03-04T19:09:02.380" v="1462" actId="478"/>
          <ac:spMkLst>
            <pc:docMk/>
            <pc:sldMk cId="1966650388" sldId="289"/>
            <ac:spMk id="9" creationId="{E087DC12-3562-1965-86B8-6168E25E58A2}"/>
          </ac:spMkLst>
        </pc:spChg>
        <pc:picChg chg="del">
          <ac:chgData name="Fabio Di Troia" userId="7de80edd88c2c9de" providerId="LiveId" clId="{82A7197A-D8BE-48F5-9038-D75FB82742E8}" dt="2024-03-04T18:55:30.182" v="1375" actId="478"/>
          <ac:picMkLst>
            <pc:docMk/>
            <pc:sldMk cId="1966650388" sldId="289"/>
            <ac:picMk id="5" creationId="{19CF569A-70DF-633D-B169-88E573D5D81B}"/>
          </ac:picMkLst>
        </pc:picChg>
        <pc:picChg chg="add mod">
          <ac:chgData name="Fabio Di Troia" userId="7de80edd88c2c9de" providerId="LiveId" clId="{82A7197A-D8BE-48F5-9038-D75FB82742E8}" dt="2024-03-04T19:08:58.009" v="1459" actId="1076"/>
          <ac:picMkLst>
            <pc:docMk/>
            <pc:sldMk cId="1966650388" sldId="289"/>
            <ac:picMk id="6" creationId="{DC5C83F4-0ECE-580F-E995-94CDADBF2BD6}"/>
          </ac:picMkLst>
        </pc:picChg>
        <pc:picChg chg="add del mod">
          <ac:chgData name="Fabio Di Troia" userId="7de80edd88c2c9de" providerId="LiveId" clId="{82A7197A-D8BE-48F5-9038-D75FB82742E8}" dt="2024-03-04T19:09:05.484" v="1464" actId="478"/>
          <ac:picMkLst>
            <pc:docMk/>
            <pc:sldMk cId="1966650388" sldId="289"/>
            <ac:picMk id="7" creationId="{E90A7D8C-E3EF-9309-440C-683D44D28AC7}"/>
          </ac:picMkLst>
        </pc:picChg>
        <pc:picChg chg="add mod ord">
          <ac:chgData name="Fabio Di Troia" userId="7de80edd88c2c9de" providerId="LiveId" clId="{82A7197A-D8BE-48F5-9038-D75FB82742E8}" dt="2024-03-04T19:09:32.562" v="1526" actId="167"/>
          <ac:picMkLst>
            <pc:docMk/>
            <pc:sldMk cId="1966650388" sldId="289"/>
            <ac:picMk id="10" creationId="{228892D4-873A-1D76-615F-14E676E29DE2}"/>
          </ac:picMkLst>
        </pc:picChg>
      </pc:sldChg>
      <pc:sldChg chg="addSp delSp modSp add mod modTransition modNotesTx">
        <pc:chgData name="Fabio Di Troia" userId="7de80edd88c2c9de" providerId="LiveId" clId="{82A7197A-D8BE-48F5-9038-D75FB82742E8}" dt="2024-03-05T00:12:46.026" v="4426"/>
        <pc:sldMkLst>
          <pc:docMk/>
          <pc:sldMk cId="84449678" sldId="290"/>
        </pc:sldMkLst>
        <pc:spChg chg="mod">
          <ac:chgData name="Fabio Di Troia" userId="7de80edd88c2c9de" providerId="LiveId" clId="{82A7197A-D8BE-48F5-9038-D75FB82742E8}" dt="2024-03-04T19:03:51.287" v="1387" actId="20577"/>
          <ac:spMkLst>
            <pc:docMk/>
            <pc:sldMk cId="84449678" sldId="290"/>
            <ac:spMk id="3" creationId="{AE0E98D3-758E-4716-D82D-186DE18B3B3D}"/>
          </ac:spMkLst>
        </pc:spChg>
        <pc:picChg chg="del">
          <ac:chgData name="Fabio Di Troia" userId="7de80edd88c2c9de" providerId="LiveId" clId="{82A7197A-D8BE-48F5-9038-D75FB82742E8}" dt="2024-03-04T19:03:48.615" v="1385" actId="478"/>
          <ac:picMkLst>
            <pc:docMk/>
            <pc:sldMk cId="84449678" sldId="290"/>
            <ac:picMk id="5" creationId="{47340E9A-7417-8491-C58F-EEDFAA6D64A1}"/>
          </ac:picMkLst>
        </pc:picChg>
        <pc:picChg chg="add mod">
          <ac:chgData name="Fabio Di Troia" userId="7de80edd88c2c9de" providerId="LiveId" clId="{82A7197A-D8BE-48F5-9038-D75FB82742E8}" dt="2024-03-04T19:04:17.010" v="1389" actId="1076"/>
          <ac:picMkLst>
            <pc:docMk/>
            <pc:sldMk cId="84449678" sldId="290"/>
            <ac:picMk id="6" creationId="{C7B4A19E-4257-4F2C-4740-0BE7A4B6BFC8}"/>
          </ac:picMkLst>
        </pc:picChg>
      </pc:sldChg>
      <pc:sldChg chg="addSp delSp modSp add mod">
        <pc:chgData name="Fabio Di Troia" userId="7de80edd88c2c9de" providerId="LiveId" clId="{82A7197A-D8BE-48F5-9038-D75FB82742E8}" dt="2024-03-05T00:12:51.265" v="4427" actId="6549"/>
        <pc:sldMkLst>
          <pc:docMk/>
          <pc:sldMk cId="1048015149" sldId="291"/>
        </pc:sldMkLst>
        <pc:spChg chg="mod">
          <ac:chgData name="Fabio Di Troia" userId="7de80edd88c2c9de" providerId="LiveId" clId="{82A7197A-D8BE-48F5-9038-D75FB82742E8}" dt="2024-03-05T00:12:51.265" v="4427" actId="6549"/>
          <ac:spMkLst>
            <pc:docMk/>
            <pc:sldMk cId="1048015149" sldId="291"/>
            <ac:spMk id="3" creationId="{CFF4439F-098A-A603-2346-34427F04EA86}"/>
          </ac:spMkLst>
        </pc:spChg>
        <pc:picChg chg="add mod">
          <ac:chgData name="Fabio Di Troia" userId="7de80edd88c2c9de" providerId="LiveId" clId="{82A7197A-D8BE-48F5-9038-D75FB82742E8}" dt="2024-03-04T19:06:10.019" v="1440" actId="1076"/>
          <ac:picMkLst>
            <pc:docMk/>
            <pc:sldMk cId="1048015149" sldId="291"/>
            <ac:picMk id="5" creationId="{53537EA6-7DD0-793A-ED09-21010036BE78}"/>
          </ac:picMkLst>
        </pc:picChg>
        <pc:picChg chg="del">
          <ac:chgData name="Fabio Di Troia" userId="7de80edd88c2c9de" providerId="LiveId" clId="{82A7197A-D8BE-48F5-9038-D75FB82742E8}" dt="2024-03-04T19:05:12.916" v="1398" actId="478"/>
          <ac:picMkLst>
            <pc:docMk/>
            <pc:sldMk cId="1048015149" sldId="291"/>
            <ac:picMk id="6" creationId="{90810F34-5DE9-C25D-D373-6FEAD1B4573B}"/>
          </ac:picMkLst>
        </pc:picChg>
        <pc:picChg chg="del">
          <ac:chgData name="Fabio Di Troia" userId="7de80edd88c2c9de" providerId="LiveId" clId="{82A7197A-D8BE-48F5-9038-D75FB82742E8}" dt="2024-03-04T19:05:11.713" v="1397" actId="478"/>
          <ac:picMkLst>
            <pc:docMk/>
            <pc:sldMk cId="1048015149" sldId="291"/>
            <ac:picMk id="8" creationId="{5F0DA3EE-EFBE-F0A3-EAD6-5095F0B4F3BB}"/>
          </ac:picMkLst>
        </pc:picChg>
      </pc:sldChg>
      <pc:sldChg chg="addSp delSp modSp add mod">
        <pc:chgData name="Fabio Di Troia" userId="7de80edd88c2c9de" providerId="LiveId" clId="{82A7197A-D8BE-48F5-9038-D75FB82742E8}" dt="2024-03-04T19:13:09.967" v="1639" actId="1035"/>
        <pc:sldMkLst>
          <pc:docMk/>
          <pc:sldMk cId="3069032392" sldId="292"/>
        </pc:sldMkLst>
        <pc:spChg chg="del mod">
          <ac:chgData name="Fabio Di Troia" userId="7de80edd88c2c9de" providerId="LiveId" clId="{82A7197A-D8BE-48F5-9038-D75FB82742E8}" dt="2024-03-04T19:09:52.494" v="1530" actId="478"/>
          <ac:spMkLst>
            <pc:docMk/>
            <pc:sldMk cId="3069032392" sldId="292"/>
            <ac:spMk id="3" creationId="{A24410B5-1647-861B-3620-8A06BF7CE1DA}"/>
          </ac:spMkLst>
        </pc:spChg>
        <pc:spChg chg="add del mod">
          <ac:chgData name="Fabio Di Troia" userId="7de80edd88c2c9de" providerId="LiveId" clId="{82A7197A-D8BE-48F5-9038-D75FB82742E8}" dt="2024-03-04T19:09:54.286" v="1531" actId="478"/>
          <ac:spMkLst>
            <pc:docMk/>
            <pc:sldMk cId="3069032392" sldId="292"/>
            <ac:spMk id="4" creationId="{A9ABAAC4-4D20-7701-4369-E389FC71BD5E}"/>
          </ac:spMkLst>
        </pc:spChg>
        <pc:spChg chg="add mod">
          <ac:chgData name="Fabio Di Troia" userId="7de80edd88c2c9de" providerId="LiveId" clId="{82A7197A-D8BE-48F5-9038-D75FB82742E8}" dt="2024-03-04T19:13:09.967" v="1639" actId="1035"/>
          <ac:spMkLst>
            <pc:docMk/>
            <pc:sldMk cId="3069032392" sldId="292"/>
            <ac:spMk id="11" creationId="{728FFA7A-956B-44A8-C801-47CC3BE2E46A}"/>
          </ac:spMkLst>
        </pc:spChg>
        <pc:picChg chg="mod ord">
          <ac:chgData name="Fabio Di Troia" userId="7de80edd88c2c9de" providerId="LiveId" clId="{82A7197A-D8BE-48F5-9038-D75FB82742E8}" dt="2024-03-04T19:10:38.721" v="1613" actId="167"/>
          <ac:picMkLst>
            <pc:docMk/>
            <pc:sldMk cId="3069032392" sldId="292"/>
            <ac:picMk id="6" creationId="{25E2F1D7-B2C2-8519-6013-67CD92D3C1A1}"/>
          </ac:picMkLst>
        </pc:picChg>
        <pc:picChg chg="add del mod">
          <ac:chgData name="Fabio Di Troia" userId="7de80edd88c2c9de" providerId="LiveId" clId="{82A7197A-D8BE-48F5-9038-D75FB82742E8}" dt="2024-03-04T19:10:21.061" v="1608" actId="22"/>
          <ac:picMkLst>
            <pc:docMk/>
            <pc:sldMk cId="3069032392" sldId="292"/>
            <ac:picMk id="7" creationId="{C7A3AEEE-A6C2-8FD2-1C0F-73617E7B54DE}"/>
          </ac:picMkLst>
        </pc:picChg>
        <pc:picChg chg="add mod">
          <ac:chgData name="Fabio Di Troia" userId="7de80edd88c2c9de" providerId="LiveId" clId="{82A7197A-D8BE-48F5-9038-D75FB82742E8}" dt="2024-03-04T19:10:30.436" v="1612" actId="1076"/>
          <ac:picMkLst>
            <pc:docMk/>
            <pc:sldMk cId="3069032392" sldId="292"/>
            <ac:picMk id="9" creationId="{48F53337-FC50-E298-154C-A42CA092B8F3}"/>
          </ac:picMkLst>
        </pc:picChg>
        <pc:picChg chg="del">
          <ac:chgData name="Fabio Di Troia" userId="7de80edd88c2c9de" providerId="LiveId" clId="{82A7197A-D8BE-48F5-9038-D75FB82742E8}" dt="2024-03-04T19:09:55.674" v="1532" actId="478"/>
          <ac:picMkLst>
            <pc:docMk/>
            <pc:sldMk cId="3069032392" sldId="292"/>
            <ac:picMk id="10" creationId="{A3DE55B8-8352-AA06-9FF1-70C371D90911}"/>
          </ac:picMkLst>
        </pc:picChg>
      </pc:sldChg>
      <pc:sldChg chg="addSp modSp new mod modAnim">
        <pc:chgData name="Fabio Di Troia" userId="7de80edd88c2c9de" providerId="LiveId" clId="{82A7197A-D8BE-48F5-9038-D75FB82742E8}" dt="2024-03-05T00:17:50.875" v="4430"/>
        <pc:sldMkLst>
          <pc:docMk/>
          <pc:sldMk cId="280292867" sldId="293"/>
        </pc:sldMkLst>
        <pc:spChg chg="mod">
          <ac:chgData name="Fabio Di Troia" userId="7de80edd88c2c9de" providerId="LiveId" clId="{82A7197A-D8BE-48F5-9038-D75FB82742E8}" dt="2024-03-04T19:18:48.238" v="1890" actId="20577"/>
          <ac:spMkLst>
            <pc:docMk/>
            <pc:sldMk cId="280292867" sldId="293"/>
            <ac:spMk id="2" creationId="{C5AE70B1-2977-6B6B-BA2C-7F41778121FF}"/>
          </ac:spMkLst>
        </pc:spChg>
        <pc:spChg chg="mod">
          <ac:chgData name="Fabio Di Troia" userId="7de80edd88c2c9de" providerId="LiveId" clId="{82A7197A-D8BE-48F5-9038-D75FB82742E8}" dt="2024-03-04T19:28:02.057" v="2075" actId="207"/>
          <ac:spMkLst>
            <pc:docMk/>
            <pc:sldMk cId="280292867" sldId="293"/>
            <ac:spMk id="3" creationId="{5D75BD3A-1980-8F7A-7405-4AC032B6BC61}"/>
          </ac:spMkLst>
        </pc:spChg>
        <pc:spChg chg="add mod">
          <ac:chgData name="Fabio Di Troia" userId="7de80edd88c2c9de" providerId="LiveId" clId="{82A7197A-D8BE-48F5-9038-D75FB82742E8}" dt="2024-03-05T00:17:48.745" v="4429" actId="13822"/>
          <ac:spMkLst>
            <pc:docMk/>
            <pc:sldMk cId="280292867" sldId="293"/>
            <ac:spMk id="5" creationId="{A3777968-C590-A2DE-E2E7-6B2F25F7CDFA}"/>
          </ac:spMkLst>
        </pc:spChg>
      </pc:sldChg>
      <pc:sldChg chg="addSp delSp modSp new mod">
        <pc:chgData name="Fabio Di Troia" userId="7de80edd88c2c9de" providerId="LiveId" clId="{82A7197A-D8BE-48F5-9038-D75FB82742E8}" dt="2024-03-04T19:33:29.249" v="2107" actId="1076"/>
        <pc:sldMkLst>
          <pc:docMk/>
          <pc:sldMk cId="912950191" sldId="294"/>
        </pc:sldMkLst>
        <pc:spChg chg="add mod">
          <ac:chgData name="Fabio Di Troia" userId="7de80edd88c2c9de" providerId="LiveId" clId="{82A7197A-D8BE-48F5-9038-D75FB82742E8}" dt="2024-03-04T19:33:24.212" v="2105" actId="1076"/>
          <ac:spMkLst>
            <pc:docMk/>
            <pc:sldMk cId="912950191" sldId="294"/>
            <ac:spMk id="5" creationId="{175D0964-6835-ADCD-1874-A56990EA0182}"/>
          </ac:spMkLst>
        </pc:spChg>
        <pc:spChg chg="add mod">
          <ac:chgData name="Fabio Di Troia" userId="7de80edd88c2c9de" providerId="LiveId" clId="{82A7197A-D8BE-48F5-9038-D75FB82742E8}" dt="2024-03-04T19:33:29.249" v="2107" actId="1076"/>
          <ac:spMkLst>
            <pc:docMk/>
            <pc:sldMk cId="912950191" sldId="294"/>
            <ac:spMk id="7" creationId="{E309B7DF-0CEF-2F1C-6A4F-69593D73E854}"/>
          </ac:spMkLst>
        </pc:spChg>
        <pc:spChg chg="add mod">
          <ac:chgData name="Fabio Di Troia" userId="7de80edd88c2c9de" providerId="LiveId" clId="{82A7197A-D8BE-48F5-9038-D75FB82742E8}" dt="2024-03-04T19:33:26.768" v="2106" actId="1076"/>
          <ac:spMkLst>
            <pc:docMk/>
            <pc:sldMk cId="912950191" sldId="294"/>
            <ac:spMk id="11" creationId="{5ECC64F3-3B5F-6B94-5371-48A255A49AD3}"/>
          </ac:spMkLst>
        </pc:spChg>
        <pc:picChg chg="add del mod">
          <ac:chgData name="Fabio Di Troia" userId="7de80edd88c2c9de" providerId="LiveId" clId="{82A7197A-D8BE-48F5-9038-D75FB82742E8}" dt="2024-03-04T19:32:31.342" v="2086" actId="478"/>
          <ac:picMkLst>
            <pc:docMk/>
            <pc:sldMk cId="912950191" sldId="294"/>
            <ac:picMk id="3" creationId="{B8DC7A23-F17E-9215-3AE9-9F1E9C7A6E31}"/>
          </ac:picMkLst>
        </pc:picChg>
        <pc:picChg chg="add mod">
          <ac:chgData name="Fabio Di Troia" userId="7de80edd88c2c9de" providerId="LiveId" clId="{82A7197A-D8BE-48F5-9038-D75FB82742E8}" dt="2024-03-04T19:32:44.891" v="2088" actId="1076"/>
          <ac:picMkLst>
            <pc:docMk/>
            <pc:sldMk cId="912950191" sldId="294"/>
            <ac:picMk id="9" creationId="{2D61235F-3BE5-C6C5-5B14-DED1CBA94F0D}"/>
          </ac:picMkLst>
        </pc:picChg>
      </pc:sldChg>
      <pc:sldChg chg="delSp modSp add mod ord modAnim">
        <pc:chgData name="Fabio Di Troia" userId="7de80edd88c2c9de" providerId="LiveId" clId="{82A7197A-D8BE-48F5-9038-D75FB82742E8}" dt="2024-03-05T00:19:53.201" v="4431"/>
        <pc:sldMkLst>
          <pc:docMk/>
          <pc:sldMk cId="1828363515" sldId="295"/>
        </pc:sldMkLst>
        <pc:spChg chg="mod">
          <ac:chgData name="Fabio Di Troia" userId="7de80edd88c2c9de" providerId="LiveId" clId="{82A7197A-D8BE-48F5-9038-D75FB82742E8}" dt="2024-03-04T19:33:55.567" v="2151" actId="14100"/>
          <ac:spMkLst>
            <pc:docMk/>
            <pc:sldMk cId="1828363515" sldId="295"/>
            <ac:spMk id="2" creationId="{19655B9F-7CE1-5263-2573-26749B4BE4CA}"/>
          </ac:spMkLst>
        </pc:spChg>
        <pc:spChg chg="mod">
          <ac:chgData name="Fabio Di Troia" userId="7de80edd88c2c9de" providerId="LiveId" clId="{82A7197A-D8BE-48F5-9038-D75FB82742E8}" dt="2024-03-04T19:39:32.933" v="2320" actId="207"/>
          <ac:spMkLst>
            <pc:docMk/>
            <pc:sldMk cId="1828363515" sldId="295"/>
            <ac:spMk id="3" creationId="{F4A506C9-A15B-4AD5-4BC4-06D8FC7C080D}"/>
          </ac:spMkLst>
        </pc:spChg>
        <pc:spChg chg="del">
          <ac:chgData name="Fabio Di Troia" userId="7de80edd88c2c9de" providerId="LiveId" clId="{82A7197A-D8BE-48F5-9038-D75FB82742E8}" dt="2024-03-04T19:37:59.440" v="2278" actId="478"/>
          <ac:spMkLst>
            <pc:docMk/>
            <pc:sldMk cId="1828363515" sldId="295"/>
            <ac:spMk id="5" creationId="{2412981C-1FD1-B052-B56C-9BA1C7514F6E}"/>
          </ac:spMkLst>
        </pc:spChg>
      </pc:sldChg>
      <pc:sldChg chg="addSp delSp modSp add mod ord">
        <pc:chgData name="Fabio Di Troia" userId="7de80edd88c2c9de" providerId="LiveId" clId="{82A7197A-D8BE-48F5-9038-D75FB82742E8}" dt="2024-03-04T19:40:06.154" v="2360" actId="1036"/>
        <pc:sldMkLst>
          <pc:docMk/>
          <pc:sldMk cId="2818217676" sldId="296"/>
        </pc:sldMkLst>
        <pc:spChg chg="del">
          <ac:chgData name="Fabio Di Troia" userId="7de80edd88c2c9de" providerId="LiveId" clId="{82A7197A-D8BE-48F5-9038-D75FB82742E8}" dt="2024-03-04T19:38:28.131" v="2285" actId="478"/>
          <ac:spMkLst>
            <pc:docMk/>
            <pc:sldMk cId="2818217676" sldId="296"/>
            <ac:spMk id="5" creationId="{F0996413-1C08-6FF9-B554-F43F3336DA72}"/>
          </ac:spMkLst>
        </pc:spChg>
        <pc:spChg chg="add mod">
          <ac:chgData name="Fabio Di Troia" userId="7de80edd88c2c9de" providerId="LiveId" clId="{82A7197A-D8BE-48F5-9038-D75FB82742E8}" dt="2024-03-04T19:40:04.960" v="2353" actId="1036"/>
          <ac:spMkLst>
            <pc:docMk/>
            <pc:sldMk cId="2818217676" sldId="296"/>
            <ac:spMk id="6" creationId="{FACB5AF5-416A-67CB-A9BA-7DD7840C6138}"/>
          </ac:spMkLst>
        </pc:spChg>
        <pc:spChg chg="del">
          <ac:chgData name="Fabio Di Troia" userId="7de80edd88c2c9de" providerId="LiveId" clId="{82A7197A-D8BE-48F5-9038-D75FB82742E8}" dt="2024-03-04T19:39:50.258" v="2342" actId="478"/>
          <ac:spMkLst>
            <pc:docMk/>
            <pc:sldMk cId="2818217676" sldId="296"/>
            <ac:spMk id="7" creationId="{5DC80B6D-FB1A-9811-236D-C6441E5B4542}"/>
          </ac:spMkLst>
        </pc:spChg>
        <pc:spChg chg="add mod">
          <ac:chgData name="Fabio Di Troia" userId="7de80edd88c2c9de" providerId="LiveId" clId="{82A7197A-D8BE-48F5-9038-D75FB82742E8}" dt="2024-03-04T19:39:55.134" v="2344" actId="1076"/>
          <ac:spMkLst>
            <pc:docMk/>
            <pc:sldMk cId="2818217676" sldId="296"/>
            <ac:spMk id="10" creationId="{B035D3BC-CFBB-2914-2E21-7AE51CCEBF7A}"/>
          </ac:spMkLst>
        </pc:spChg>
        <pc:spChg chg="mod">
          <ac:chgData name="Fabio Di Troia" userId="7de80edd88c2c9de" providerId="LiveId" clId="{82A7197A-D8BE-48F5-9038-D75FB82742E8}" dt="2024-03-04T19:39:45.341" v="2341" actId="1035"/>
          <ac:spMkLst>
            <pc:docMk/>
            <pc:sldMk cId="2818217676" sldId="296"/>
            <ac:spMk id="11" creationId="{65054FD5-B504-15F6-A884-A200FFC9AF6C}"/>
          </ac:spMkLst>
        </pc:spChg>
        <pc:picChg chg="add mod">
          <ac:chgData name="Fabio Di Troia" userId="7de80edd88c2c9de" providerId="LiveId" clId="{82A7197A-D8BE-48F5-9038-D75FB82742E8}" dt="2024-03-04T19:40:06.154" v="2360" actId="1036"/>
          <ac:picMkLst>
            <pc:docMk/>
            <pc:sldMk cId="2818217676" sldId="296"/>
            <ac:picMk id="3" creationId="{C80604AA-686A-56CF-9E78-59E0253282B1}"/>
          </ac:picMkLst>
        </pc:picChg>
        <pc:picChg chg="del">
          <ac:chgData name="Fabio Di Troia" userId="7de80edd88c2c9de" providerId="LiveId" clId="{82A7197A-D8BE-48F5-9038-D75FB82742E8}" dt="2024-03-04T19:38:08.309" v="2282" actId="478"/>
          <ac:picMkLst>
            <pc:docMk/>
            <pc:sldMk cId="2818217676" sldId="296"/>
            <ac:picMk id="9" creationId="{3A5EB02D-15CB-5E47-B5A3-45D9C32DDE47}"/>
          </ac:picMkLst>
        </pc:picChg>
      </pc:sldChg>
      <pc:sldChg chg="add">
        <pc:chgData name="Fabio Di Troia" userId="7de80edd88c2c9de" providerId="LiveId" clId="{82A7197A-D8BE-48F5-9038-D75FB82742E8}" dt="2024-03-04T20:41:20.484" v="2487" actId="2890"/>
        <pc:sldMkLst>
          <pc:docMk/>
          <pc:sldMk cId="57200064" sldId="297"/>
        </pc:sldMkLst>
      </pc:sldChg>
      <pc:sldChg chg="addSp delSp modSp add mod">
        <pc:chgData name="Fabio Di Troia" userId="7de80edd88c2c9de" providerId="LiveId" clId="{82A7197A-D8BE-48F5-9038-D75FB82742E8}" dt="2024-03-04T20:43:11.639" v="2507" actId="1036"/>
        <pc:sldMkLst>
          <pc:docMk/>
          <pc:sldMk cId="1774330054" sldId="298"/>
        </pc:sldMkLst>
        <pc:spChg chg="del">
          <ac:chgData name="Fabio Di Troia" userId="7de80edd88c2c9de" providerId="LiveId" clId="{82A7197A-D8BE-48F5-9038-D75FB82742E8}" dt="2024-03-04T20:43:02.643" v="2490" actId="478"/>
          <ac:spMkLst>
            <pc:docMk/>
            <pc:sldMk cId="1774330054" sldId="298"/>
            <ac:spMk id="8" creationId="{B9E477A1-243B-D4E2-E32C-70F2910B50BC}"/>
          </ac:spMkLst>
        </pc:spChg>
        <pc:spChg chg="del">
          <ac:chgData name="Fabio Di Troia" userId="7de80edd88c2c9de" providerId="LiveId" clId="{82A7197A-D8BE-48F5-9038-D75FB82742E8}" dt="2024-03-04T20:43:02.643" v="2490" actId="478"/>
          <ac:spMkLst>
            <pc:docMk/>
            <pc:sldMk cId="1774330054" sldId="298"/>
            <ac:spMk id="10" creationId="{ADE64298-B200-3B14-9AA0-09126EA52A44}"/>
          </ac:spMkLst>
        </pc:spChg>
        <pc:spChg chg="del">
          <ac:chgData name="Fabio Di Troia" userId="7de80edd88c2c9de" providerId="LiveId" clId="{82A7197A-D8BE-48F5-9038-D75FB82742E8}" dt="2024-03-04T20:43:02.643" v="2490" actId="478"/>
          <ac:spMkLst>
            <pc:docMk/>
            <pc:sldMk cId="1774330054" sldId="298"/>
            <ac:spMk id="11" creationId="{FEBEF5FF-32FD-34C1-27A0-9E935636EC00}"/>
          </ac:spMkLst>
        </pc:spChg>
        <pc:spChg chg="del">
          <ac:chgData name="Fabio Di Troia" userId="7de80edd88c2c9de" providerId="LiveId" clId="{82A7197A-D8BE-48F5-9038-D75FB82742E8}" dt="2024-03-04T20:43:04.094" v="2491" actId="478"/>
          <ac:spMkLst>
            <pc:docMk/>
            <pc:sldMk cId="1774330054" sldId="298"/>
            <ac:spMk id="12" creationId="{016A47E7-F365-DB0C-8A5D-00BD3F20E1CF}"/>
          </ac:spMkLst>
        </pc:spChg>
        <pc:grpChg chg="del">
          <ac:chgData name="Fabio Di Troia" userId="7de80edd88c2c9de" providerId="LiveId" clId="{82A7197A-D8BE-48F5-9038-D75FB82742E8}" dt="2024-03-04T20:42:59.852" v="2489" actId="478"/>
          <ac:grpSpMkLst>
            <pc:docMk/>
            <pc:sldMk cId="1774330054" sldId="298"/>
            <ac:grpSpMk id="9" creationId="{E39A2025-05CD-8EB1-0F20-FCC79F91DC9A}"/>
          </ac:grpSpMkLst>
        </pc:grpChg>
        <pc:picChg chg="add mod">
          <ac:chgData name="Fabio Di Troia" userId="7de80edd88c2c9de" providerId="LiveId" clId="{82A7197A-D8BE-48F5-9038-D75FB82742E8}" dt="2024-03-04T20:43:11.639" v="2507" actId="1036"/>
          <ac:picMkLst>
            <pc:docMk/>
            <pc:sldMk cId="1774330054" sldId="298"/>
            <ac:picMk id="4" creationId="{29DF25D1-75B7-C0AE-CF1A-DEBA1559D6BB}"/>
          </ac:picMkLst>
        </pc:pic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25" creationId="{A1F29F30-5B1F-9956-57D1-CB4FD8D84843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26" creationId="{6F5F610A-0860-EABC-FFAB-AE50FBD117E5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27" creationId="{B1EFC8EA-EECB-0265-779C-DB4DE41D09A8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28" creationId="{C89F2ADE-62EB-BED3-46CF-96CDDABEF21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29" creationId="{68FC8EBA-5744-0B3E-5087-C07C3DE2B04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1" creationId="{B8012A46-F540-5DA3-18EE-061C068D657F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2" creationId="{2C737509-8E20-1D80-1905-E499D99747C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3" creationId="{842DA17A-BC4C-3C1F-7D11-69559D865F3A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4" creationId="{2230171E-E3E6-3249-C696-17D54A2C02A4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5" creationId="{17E856B0-C244-AA32-B42E-29B683100344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7" creationId="{615BF1E0-A220-4A14-AF7A-842D4ACD2180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8" creationId="{D5DE93F1-3998-C152-CB58-08E4D1C9B0DD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39" creationId="{E0422DE1-4A31-6123-D72A-9726BE9D63ED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0" creationId="{D645A7C0-3663-F86A-1D21-570DD2C769CB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1" creationId="{E7C0BB5F-5866-4387-CDB2-C189C6DD225A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2" creationId="{245B3A8A-6CCF-FE85-3A80-A82308FD6E7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3" creationId="{FF2546EE-3DF5-CE08-A901-B020B7A59227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4" creationId="{965AAA69-C787-2C41-D2AF-EE2DD9A492EB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5" creationId="{46409435-48C7-CCE7-F561-E1FEBD629397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6" creationId="{B8450A3F-D065-BE7D-7571-625E443FF74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7" creationId="{AF53F4DC-28E0-C131-0035-3541850393C8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8" creationId="{54516B3F-3FB3-AB73-A661-65AB139B1CFD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49" creationId="{D37C601B-09DB-AA54-4452-678C58F23748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0" creationId="{9369DF47-19DC-47DF-3B09-7BC0E78F8A50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1" creationId="{A4476AA4-475B-C3ED-2BE0-6C8C885D7A70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2" creationId="{B657348C-C0CE-06C3-B5B9-A8ACCAD55623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3" creationId="{57870A43-B4EF-B093-EC50-1A6FE2C7615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4" creationId="{256F783A-24D3-AA24-9673-82777724EB5B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5" creationId="{BAC5E776-5750-97FB-1986-F89CB2E4F82A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6" creationId="{1A4EF81A-69F4-73AB-2346-CD043D7195D1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7" creationId="{7F6895CE-E08D-5C92-4FEB-9CE348FCD86F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8" creationId="{B992A190-7376-86C5-D95C-531CDE7061A3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59" creationId="{085B4574-0A15-47BF-0BA6-0F005E65B433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0" creationId="{FA710D4F-1082-37EE-641E-6E15774B71B0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1" creationId="{98F16519-823E-8B57-97C5-08AED62DCD3B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2" creationId="{2CE999B8-B38B-623C-8EF2-813DB4EA8232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3" creationId="{5D45D974-1C93-5CC2-0985-ED66E9B1D74E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4" creationId="{19C3A70D-AB3E-3E9C-96FC-45E5F0C6D6C1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5" creationId="{16E5F87F-DF06-8D2A-D978-C702F6D1BA14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6" creationId="{5B9198B9-0177-B0F0-DE48-8A20485C6245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7" creationId="{0A5045FC-783D-90FF-CD75-7FF2147D9F3F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8" creationId="{43712367-55CA-3C74-A3CA-8870685A7A94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69" creationId="{907E711C-0958-20E6-363E-E5B0E979EA48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0" creationId="{B0D365B4-8A6B-C36B-98B5-7EDBBAAE0036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1" creationId="{1566114D-FEAB-60A3-6E16-6A8571EDB17F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2" creationId="{A4349560-2274-8974-A4AA-19DBED04DEBE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3" creationId="{D9CB3C20-52B5-A621-C41B-CF06F4E31D8C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4" creationId="{FE478993-A739-6078-5B47-64334000734F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5" creationId="{AF9B5FB0-5B48-3E68-96BF-FF81380AC949}"/>
          </ac:cxnSpMkLst>
        </pc:cxnChg>
        <pc:cxnChg chg="mod">
          <ac:chgData name="Fabio Di Troia" userId="7de80edd88c2c9de" providerId="LiveId" clId="{82A7197A-D8BE-48F5-9038-D75FB82742E8}" dt="2024-03-04T20:42:59.852" v="2489" actId="478"/>
          <ac:cxnSpMkLst>
            <pc:docMk/>
            <pc:sldMk cId="1774330054" sldId="298"/>
            <ac:cxnSpMk id="76" creationId="{914CB721-4147-AA38-345E-596972FEB75A}"/>
          </ac:cxnSpMkLst>
        </pc:cxnChg>
      </pc:sldChg>
      <pc:sldChg chg="addSp delSp modSp add mod">
        <pc:chgData name="Fabio Di Troia" userId="7de80edd88c2c9de" providerId="LiveId" clId="{82A7197A-D8BE-48F5-9038-D75FB82742E8}" dt="2024-03-04T20:45:27.483" v="2696" actId="207"/>
        <pc:sldMkLst>
          <pc:docMk/>
          <pc:sldMk cId="1231209787" sldId="299"/>
        </pc:sldMkLst>
        <pc:spChg chg="del">
          <ac:chgData name="Fabio Di Troia" userId="7de80edd88c2c9de" providerId="LiveId" clId="{82A7197A-D8BE-48F5-9038-D75FB82742E8}" dt="2024-03-04T20:44:08.800" v="2509" actId="478"/>
          <ac:spMkLst>
            <pc:docMk/>
            <pc:sldMk cId="1231209787" sldId="299"/>
            <ac:spMk id="2" creationId="{9E9BD349-181C-9B68-CA2E-E11B3979D92C}"/>
          </ac:spMkLst>
        </pc:spChg>
        <pc:spChg chg="add del mod">
          <ac:chgData name="Fabio Di Troia" userId="7de80edd88c2c9de" providerId="LiveId" clId="{82A7197A-D8BE-48F5-9038-D75FB82742E8}" dt="2024-03-04T20:44:09.989" v="2510" actId="478"/>
          <ac:spMkLst>
            <pc:docMk/>
            <pc:sldMk cId="1231209787" sldId="299"/>
            <ac:spMk id="5" creationId="{012B93AC-0E89-FC30-2B09-ED18BB4F66BA}"/>
          </ac:spMkLst>
        </pc:spChg>
        <pc:spChg chg="add mod">
          <ac:chgData name="Fabio Di Troia" userId="7de80edd88c2c9de" providerId="LiveId" clId="{82A7197A-D8BE-48F5-9038-D75FB82742E8}" dt="2024-03-04T20:45:27.483" v="2696" actId="207"/>
          <ac:spMkLst>
            <pc:docMk/>
            <pc:sldMk cId="1231209787" sldId="299"/>
            <ac:spMk id="6" creationId="{36057E6C-0C83-C22A-943C-6A87DE9028BA}"/>
          </ac:spMkLst>
        </pc:spChg>
        <pc:picChg chg="mod">
          <ac:chgData name="Fabio Di Troia" userId="7de80edd88c2c9de" providerId="LiveId" clId="{82A7197A-D8BE-48F5-9038-D75FB82742E8}" dt="2024-03-04T20:44:12.952" v="2541" actId="1035"/>
          <ac:picMkLst>
            <pc:docMk/>
            <pc:sldMk cId="1231209787" sldId="299"/>
            <ac:picMk id="4" creationId="{7180CB8C-D97F-12C4-456F-DEE2EFC287C0}"/>
          </ac:picMkLst>
        </pc:picChg>
      </pc:sldChg>
      <pc:sldChg chg="modSp new mod">
        <pc:chgData name="Fabio Di Troia" userId="7de80edd88c2c9de" providerId="LiveId" clId="{82A7197A-D8BE-48F5-9038-D75FB82742E8}" dt="2024-03-05T00:22:49.121" v="4432" actId="207"/>
        <pc:sldMkLst>
          <pc:docMk/>
          <pc:sldMk cId="400994028" sldId="300"/>
        </pc:sldMkLst>
        <pc:spChg chg="mod">
          <ac:chgData name="Fabio Di Troia" userId="7de80edd88c2c9de" providerId="LiveId" clId="{82A7197A-D8BE-48F5-9038-D75FB82742E8}" dt="2024-03-04T20:46:00.014" v="2750" actId="6549"/>
          <ac:spMkLst>
            <pc:docMk/>
            <pc:sldMk cId="400994028" sldId="300"/>
            <ac:spMk id="2" creationId="{728E441D-6F3E-CB15-6AF7-6DAC2F8D702E}"/>
          </ac:spMkLst>
        </pc:spChg>
        <pc:spChg chg="mod">
          <ac:chgData name="Fabio Di Troia" userId="7de80edd88c2c9de" providerId="LiveId" clId="{82A7197A-D8BE-48F5-9038-D75FB82742E8}" dt="2024-03-05T00:22:49.121" v="4432" actId="207"/>
          <ac:spMkLst>
            <pc:docMk/>
            <pc:sldMk cId="400994028" sldId="300"/>
            <ac:spMk id="3" creationId="{6613D282-3BC7-CD85-E278-E6F174DF7473}"/>
          </ac:spMkLst>
        </pc:spChg>
      </pc:sldChg>
      <pc:sldChg chg="add del">
        <pc:chgData name="Fabio Di Troia" userId="7de80edd88c2c9de" providerId="LiveId" clId="{82A7197A-D8BE-48F5-9038-D75FB82742E8}" dt="2024-03-04T20:45:41.191" v="2698" actId="47"/>
        <pc:sldMkLst>
          <pc:docMk/>
          <pc:sldMk cId="1354738472" sldId="300"/>
        </pc:sldMkLst>
      </pc:sldChg>
      <pc:sldChg chg="modSp new mod modNotesTx">
        <pc:chgData name="Fabio Di Troia" userId="7de80edd88c2c9de" providerId="LiveId" clId="{82A7197A-D8BE-48F5-9038-D75FB82742E8}" dt="2024-03-04T20:56:43.999" v="3152" actId="12"/>
        <pc:sldMkLst>
          <pc:docMk/>
          <pc:sldMk cId="2577250107" sldId="301"/>
        </pc:sldMkLst>
        <pc:spChg chg="mod">
          <ac:chgData name="Fabio Di Troia" userId="7de80edd88c2c9de" providerId="LiveId" clId="{82A7197A-D8BE-48F5-9038-D75FB82742E8}" dt="2024-03-04T20:48:41.568" v="2986" actId="20577"/>
          <ac:spMkLst>
            <pc:docMk/>
            <pc:sldMk cId="2577250107" sldId="301"/>
            <ac:spMk id="2" creationId="{08097B07-7F50-1A46-B62F-36004E8DFC87}"/>
          </ac:spMkLst>
        </pc:spChg>
        <pc:spChg chg="mod">
          <ac:chgData name="Fabio Di Troia" userId="7de80edd88c2c9de" providerId="LiveId" clId="{82A7197A-D8BE-48F5-9038-D75FB82742E8}" dt="2024-03-04T20:56:43.999" v="3152" actId="12"/>
          <ac:spMkLst>
            <pc:docMk/>
            <pc:sldMk cId="2577250107" sldId="301"/>
            <ac:spMk id="3" creationId="{6F6E39FA-8196-C7D9-6EBD-D4E12D26E6D0}"/>
          </ac:spMkLst>
        </pc:spChg>
      </pc:sldChg>
      <pc:sldChg chg="addSp modSp add mod modNotesTx">
        <pc:chgData name="Fabio Di Troia" userId="7de80edd88c2c9de" providerId="LiveId" clId="{82A7197A-D8BE-48F5-9038-D75FB82742E8}" dt="2024-03-04T21:13:52.921" v="3930" actId="207"/>
        <pc:sldMkLst>
          <pc:docMk/>
          <pc:sldMk cId="2084564550" sldId="302"/>
        </pc:sldMkLst>
        <pc:spChg chg="mod">
          <ac:chgData name="Fabio Di Troia" userId="7de80edd88c2c9de" providerId="LiveId" clId="{82A7197A-D8BE-48F5-9038-D75FB82742E8}" dt="2024-03-04T21:13:52.921" v="3930" actId="207"/>
          <ac:spMkLst>
            <pc:docMk/>
            <pc:sldMk cId="2084564550" sldId="302"/>
            <ac:spMk id="3" creationId="{05EC52BD-9506-8193-A26A-0AE8929BB996}"/>
          </ac:spMkLst>
        </pc:spChg>
        <pc:spChg chg="add mod">
          <ac:chgData name="Fabio Di Troia" userId="7de80edd88c2c9de" providerId="LiveId" clId="{82A7197A-D8BE-48F5-9038-D75FB82742E8}" dt="2024-03-04T21:10:44.784" v="3882" actId="1076"/>
          <ac:spMkLst>
            <pc:docMk/>
            <pc:sldMk cId="2084564550" sldId="302"/>
            <ac:spMk id="5" creationId="{0D2D2531-0DE6-E7D3-6A64-8F0EE343AA3C}"/>
          </ac:spMkLst>
        </pc:spChg>
        <pc:spChg chg="add mod">
          <ac:chgData name="Fabio Di Troia" userId="7de80edd88c2c9de" providerId="LiveId" clId="{82A7197A-D8BE-48F5-9038-D75FB82742E8}" dt="2024-03-04T21:10:44.784" v="3882" actId="1076"/>
          <ac:spMkLst>
            <pc:docMk/>
            <pc:sldMk cId="2084564550" sldId="302"/>
            <ac:spMk id="7" creationId="{75B90746-3A49-C996-93D4-91F7DE947733}"/>
          </ac:spMkLst>
        </pc:spChg>
        <pc:spChg chg="add mod">
          <ac:chgData name="Fabio Di Troia" userId="7de80edd88c2c9de" providerId="LiveId" clId="{82A7197A-D8BE-48F5-9038-D75FB82742E8}" dt="2024-03-04T21:12:52.295" v="3915" actId="14100"/>
          <ac:spMkLst>
            <pc:docMk/>
            <pc:sldMk cId="2084564550" sldId="302"/>
            <ac:spMk id="9" creationId="{B19EB4BC-A8A7-643A-DA6F-608924F8E02A}"/>
          </ac:spMkLst>
        </pc:spChg>
      </pc:sldChg>
      <pc:sldChg chg="addSp modSp add mod ord modAnim modNotesTx">
        <pc:chgData name="Fabio Di Troia" userId="7de80edd88c2c9de" providerId="LiveId" clId="{82A7197A-D8BE-48F5-9038-D75FB82742E8}" dt="2024-03-05T00:30:47.071" v="4436" actId="27636"/>
        <pc:sldMkLst>
          <pc:docMk/>
          <pc:sldMk cId="3019134722" sldId="303"/>
        </pc:sldMkLst>
        <pc:spChg chg="mod">
          <ac:chgData name="Fabio Di Troia" userId="7de80edd88c2c9de" providerId="LiveId" clId="{82A7197A-D8BE-48F5-9038-D75FB82742E8}" dt="2024-03-04T21:21:03.332" v="4262" actId="113"/>
          <ac:spMkLst>
            <pc:docMk/>
            <pc:sldMk cId="3019134722" sldId="303"/>
            <ac:spMk id="2" creationId="{8BAD2AC3-E1FB-CEA8-56D9-4BADE37E9F5F}"/>
          </ac:spMkLst>
        </pc:spChg>
        <pc:spChg chg="mod">
          <ac:chgData name="Fabio Di Troia" userId="7de80edd88c2c9de" providerId="LiveId" clId="{82A7197A-D8BE-48F5-9038-D75FB82742E8}" dt="2024-03-05T00:30:47.071" v="4436" actId="27636"/>
          <ac:spMkLst>
            <pc:docMk/>
            <pc:sldMk cId="3019134722" sldId="303"/>
            <ac:spMk id="3" creationId="{274D7186-6316-F30D-433A-1BE37EB5A220}"/>
          </ac:spMkLst>
        </pc:spChg>
        <pc:spChg chg="add mod">
          <ac:chgData name="Fabio Di Troia" userId="7de80edd88c2c9de" providerId="LiveId" clId="{82A7197A-D8BE-48F5-9038-D75FB82742E8}" dt="2024-03-04T21:19:08.496" v="4198" actId="207"/>
          <ac:spMkLst>
            <pc:docMk/>
            <pc:sldMk cId="3019134722" sldId="303"/>
            <ac:spMk id="5" creationId="{98CCB26B-D5BB-11EC-70B1-AF5E6F0FD1E4}"/>
          </ac:spMkLst>
        </pc:spChg>
      </pc:sldChg>
      <pc:sldChg chg="modSp add mod ord modAnim modNotesTx">
        <pc:chgData name="Fabio Di Troia" userId="7de80edd88c2c9de" providerId="LiveId" clId="{82A7197A-D8BE-48F5-9038-D75FB82742E8}" dt="2024-03-05T00:34:26.881" v="4443" actId="207"/>
        <pc:sldMkLst>
          <pc:docMk/>
          <pc:sldMk cId="743841553" sldId="304"/>
        </pc:sldMkLst>
        <pc:spChg chg="mod">
          <ac:chgData name="Fabio Di Troia" userId="7de80edd88c2c9de" providerId="LiveId" clId="{82A7197A-D8BE-48F5-9038-D75FB82742E8}" dt="2024-03-04T21:22:06.734" v="4283" actId="20577"/>
          <ac:spMkLst>
            <pc:docMk/>
            <pc:sldMk cId="743841553" sldId="304"/>
            <ac:spMk id="2" creationId="{B13942E5-0AE1-9779-27A8-84C58723E3B4}"/>
          </ac:spMkLst>
        </pc:spChg>
        <pc:spChg chg="mod">
          <ac:chgData name="Fabio Di Troia" userId="7de80edd88c2c9de" providerId="LiveId" clId="{82A7197A-D8BE-48F5-9038-D75FB82742E8}" dt="2024-03-05T00:34:26.881" v="4443" actId="207"/>
          <ac:spMkLst>
            <pc:docMk/>
            <pc:sldMk cId="743841553" sldId="304"/>
            <ac:spMk id="3" creationId="{D49D16CE-0F04-3FB1-CE53-944DA219BE4F}"/>
          </ac:spMkLst>
        </pc:spChg>
      </pc:sldChg>
    </pc:docChg>
  </pc:docChgLst>
  <pc:docChgLst>
    <pc:chgData name="Fabio Di Troia" userId="7de80edd88c2c9de" providerId="LiveId" clId="{B31C9C55-CCAD-054C-834A-232CAD711D4B}"/>
    <pc:docChg chg="custSel addSld delSld modSld sldOrd">
      <pc:chgData name="Fabio Di Troia" userId="7de80edd88c2c9de" providerId="LiveId" clId="{B31C9C55-CCAD-054C-834A-232CAD711D4B}" dt="2023-10-10T17:27:23.283" v="48" actId="2696"/>
      <pc:docMkLst>
        <pc:docMk/>
      </pc:docMkLst>
      <pc:sldChg chg="addSp delSp modSp">
        <pc:chgData name="Fabio Di Troia" userId="7de80edd88c2c9de" providerId="LiveId" clId="{B31C9C55-CCAD-054C-834A-232CAD711D4B}" dt="2023-10-05T21:56:54.939" v="1"/>
        <pc:sldMkLst>
          <pc:docMk/>
          <pc:sldMk cId="3924291994" sldId="282"/>
        </pc:sldMkLst>
        <pc:picChg chg="add del mod">
          <ac:chgData name="Fabio Di Troia" userId="7de80edd88c2c9de" providerId="LiveId" clId="{B31C9C55-CCAD-054C-834A-232CAD711D4B}" dt="2023-10-05T21:56:54.939" v="1"/>
          <ac:picMkLst>
            <pc:docMk/>
            <pc:sldMk cId="3924291994" sldId="282"/>
            <ac:picMk id="4" creationId="{663E6F0E-5635-5E8F-11BC-030875409BA1}"/>
          </ac:picMkLst>
        </pc:picChg>
      </pc:sldChg>
      <pc:sldChg chg="addSp modSp new del">
        <pc:chgData name="Fabio Di Troia" userId="7de80edd88c2c9de" providerId="LiveId" clId="{B31C9C55-CCAD-054C-834A-232CAD711D4B}" dt="2023-10-10T17:27:21.037" v="47" actId="2696"/>
        <pc:sldMkLst>
          <pc:docMk/>
          <pc:sldMk cId="2418848002" sldId="284"/>
        </pc:sldMkLst>
        <pc:picChg chg="add mod">
          <ac:chgData name="Fabio Di Troia" userId="7de80edd88c2c9de" providerId="LiveId" clId="{B31C9C55-CCAD-054C-834A-232CAD711D4B}" dt="2023-10-05T21:57:02.814" v="3"/>
          <ac:picMkLst>
            <pc:docMk/>
            <pc:sldMk cId="2418848002" sldId="284"/>
            <ac:picMk id="4" creationId="{2F08B9F7-A657-632B-7134-D3469A41847B}"/>
          </ac:picMkLst>
        </pc:picChg>
      </pc:sldChg>
      <pc:sldChg chg="addSp delSp modSp add del mod">
        <pc:chgData name="Fabio Di Troia" userId="7de80edd88c2c9de" providerId="LiveId" clId="{B31C9C55-CCAD-054C-834A-232CAD711D4B}" dt="2023-10-10T17:27:20.311" v="46" actId="2696"/>
        <pc:sldMkLst>
          <pc:docMk/>
          <pc:sldMk cId="1964009365" sldId="285"/>
        </pc:sldMkLst>
        <pc:picChg chg="del">
          <ac:chgData name="Fabio Di Troia" userId="7de80edd88c2c9de" providerId="LiveId" clId="{B31C9C55-CCAD-054C-834A-232CAD711D4B}" dt="2023-10-05T21:57:31.467" v="5" actId="478"/>
          <ac:picMkLst>
            <pc:docMk/>
            <pc:sldMk cId="1964009365" sldId="285"/>
            <ac:picMk id="4" creationId="{2F08B9F7-A657-632B-7134-D3469A41847B}"/>
          </ac:picMkLst>
        </pc:picChg>
        <pc:picChg chg="add mod">
          <ac:chgData name="Fabio Di Troia" userId="7de80edd88c2c9de" providerId="LiveId" clId="{B31C9C55-CCAD-054C-834A-232CAD711D4B}" dt="2023-10-05T21:57:32.230" v="6"/>
          <ac:picMkLst>
            <pc:docMk/>
            <pc:sldMk cId="1964009365" sldId="285"/>
            <ac:picMk id="5" creationId="{CE7DFA86-042F-EAEB-3B53-55EE98C37E60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9.785" v="45" actId="2696"/>
        <pc:sldMkLst>
          <pc:docMk/>
          <pc:sldMk cId="3698923290" sldId="286"/>
        </pc:sldMkLst>
        <pc:picChg chg="add mod">
          <ac:chgData name="Fabio Di Troia" userId="7de80edd88c2c9de" providerId="LiveId" clId="{B31C9C55-CCAD-054C-834A-232CAD711D4B}" dt="2023-10-05T21:57:51.642" v="9"/>
          <ac:picMkLst>
            <pc:docMk/>
            <pc:sldMk cId="3698923290" sldId="286"/>
            <ac:picMk id="4" creationId="{B6639D14-FF54-F3CE-D915-396ADB9CA258}"/>
          </ac:picMkLst>
        </pc:picChg>
        <pc:picChg chg="del">
          <ac:chgData name="Fabio Di Troia" userId="7de80edd88c2c9de" providerId="LiveId" clId="{B31C9C55-CCAD-054C-834A-232CAD711D4B}" dt="2023-10-05T21:57:50.755" v="8" actId="478"/>
          <ac:picMkLst>
            <pc:docMk/>
            <pc:sldMk cId="3698923290" sldId="286"/>
            <ac:picMk id="5" creationId="{CE7DFA86-042F-EAEB-3B53-55EE98C37E60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9.306" v="44" actId="2696"/>
        <pc:sldMkLst>
          <pc:docMk/>
          <pc:sldMk cId="3830453810" sldId="287"/>
        </pc:sldMkLst>
        <pc:picChg chg="del">
          <ac:chgData name="Fabio Di Troia" userId="7de80edd88c2c9de" providerId="LiveId" clId="{B31C9C55-CCAD-054C-834A-232CAD711D4B}" dt="2023-10-05T21:58:07.637" v="11" actId="478"/>
          <ac:picMkLst>
            <pc:docMk/>
            <pc:sldMk cId="3830453810" sldId="287"/>
            <ac:picMk id="4" creationId="{B6639D14-FF54-F3CE-D915-396ADB9CA258}"/>
          </ac:picMkLst>
        </pc:picChg>
        <pc:picChg chg="add mod">
          <ac:chgData name="Fabio Di Troia" userId="7de80edd88c2c9de" providerId="LiveId" clId="{B31C9C55-CCAD-054C-834A-232CAD711D4B}" dt="2023-10-05T21:58:08.259" v="12"/>
          <ac:picMkLst>
            <pc:docMk/>
            <pc:sldMk cId="3830453810" sldId="287"/>
            <ac:picMk id="5" creationId="{DD497B84-2BCE-1C5C-EE8E-27E9ED061FDE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8.212" v="42" actId="2696"/>
        <pc:sldMkLst>
          <pc:docMk/>
          <pc:sldMk cId="87650696" sldId="288"/>
        </pc:sldMkLst>
        <pc:picChg chg="add mod">
          <ac:chgData name="Fabio Di Troia" userId="7de80edd88c2c9de" providerId="LiveId" clId="{B31C9C55-CCAD-054C-834A-232CAD711D4B}" dt="2023-10-05T21:58:33.838" v="15"/>
          <ac:picMkLst>
            <pc:docMk/>
            <pc:sldMk cId="87650696" sldId="288"/>
            <ac:picMk id="4" creationId="{9F76C718-93D4-5920-5780-46338EBE6D70}"/>
          </ac:picMkLst>
        </pc:picChg>
        <pc:picChg chg="del">
          <ac:chgData name="Fabio Di Troia" userId="7de80edd88c2c9de" providerId="LiveId" clId="{B31C9C55-CCAD-054C-834A-232CAD711D4B}" dt="2023-10-05T21:58:33.189" v="14" actId="478"/>
          <ac:picMkLst>
            <pc:docMk/>
            <pc:sldMk cId="87650696" sldId="288"/>
            <ac:picMk id="5" creationId="{DD497B84-2BCE-1C5C-EE8E-27E9ED061FDE}"/>
          </ac:picMkLst>
        </pc:picChg>
      </pc:sldChg>
      <pc:sldChg chg="addSp delSp modSp add del mod ord">
        <pc:chgData name="Fabio Di Troia" userId="7de80edd88c2c9de" providerId="LiveId" clId="{B31C9C55-CCAD-054C-834A-232CAD711D4B}" dt="2023-10-10T17:27:18.807" v="43" actId="2696"/>
        <pc:sldMkLst>
          <pc:docMk/>
          <pc:sldMk cId="45422330" sldId="289"/>
        </pc:sldMkLst>
        <pc:picChg chg="del">
          <ac:chgData name="Fabio Di Troia" userId="7de80edd88c2c9de" providerId="LiveId" clId="{B31C9C55-CCAD-054C-834A-232CAD711D4B}" dt="2023-10-05T21:58:52.693" v="17" actId="478"/>
          <ac:picMkLst>
            <pc:docMk/>
            <pc:sldMk cId="45422330" sldId="289"/>
            <ac:picMk id="4" creationId="{9F76C718-93D4-5920-5780-46338EBE6D70}"/>
          </ac:picMkLst>
        </pc:picChg>
        <pc:picChg chg="add mod">
          <ac:chgData name="Fabio Di Troia" userId="7de80edd88c2c9de" providerId="LiveId" clId="{B31C9C55-CCAD-054C-834A-232CAD711D4B}" dt="2023-10-05T21:58:53.285" v="18"/>
          <ac:picMkLst>
            <pc:docMk/>
            <pc:sldMk cId="45422330" sldId="289"/>
            <ac:picMk id="5" creationId="{2CFEAE37-9427-DF97-B1E9-FDCCBC27983B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7.841" v="41" actId="2696"/>
        <pc:sldMkLst>
          <pc:docMk/>
          <pc:sldMk cId="2168724313" sldId="290"/>
        </pc:sldMkLst>
        <pc:picChg chg="add mod">
          <ac:chgData name="Fabio Di Troia" userId="7de80edd88c2c9de" providerId="LiveId" clId="{B31C9C55-CCAD-054C-834A-232CAD711D4B}" dt="2023-10-05T21:59:10.310" v="21"/>
          <ac:picMkLst>
            <pc:docMk/>
            <pc:sldMk cId="2168724313" sldId="290"/>
            <ac:picMk id="4" creationId="{4EF7CCD8-A41C-2CEB-47E9-9B5ECD97DF00}"/>
          </ac:picMkLst>
        </pc:picChg>
        <pc:picChg chg="del">
          <ac:chgData name="Fabio Di Troia" userId="7de80edd88c2c9de" providerId="LiveId" clId="{B31C9C55-CCAD-054C-834A-232CAD711D4B}" dt="2023-10-05T21:59:09.567" v="20" actId="478"/>
          <ac:picMkLst>
            <pc:docMk/>
            <pc:sldMk cId="2168724313" sldId="290"/>
            <ac:picMk id="5" creationId="{2CFEAE37-9427-DF97-B1E9-FDCCBC27983B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6.874" v="40" actId="2696"/>
        <pc:sldMkLst>
          <pc:docMk/>
          <pc:sldMk cId="2650647700" sldId="291"/>
        </pc:sldMkLst>
        <pc:picChg chg="del">
          <ac:chgData name="Fabio Di Troia" userId="7de80edd88c2c9de" providerId="LiveId" clId="{B31C9C55-CCAD-054C-834A-232CAD711D4B}" dt="2023-10-05T21:59:32.773" v="23" actId="478"/>
          <ac:picMkLst>
            <pc:docMk/>
            <pc:sldMk cId="2650647700" sldId="291"/>
            <ac:picMk id="4" creationId="{4EF7CCD8-A41C-2CEB-47E9-9B5ECD97DF00}"/>
          </ac:picMkLst>
        </pc:picChg>
        <pc:picChg chg="add mod">
          <ac:chgData name="Fabio Di Troia" userId="7de80edd88c2c9de" providerId="LiveId" clId="{B31C9C55-CCAD-054C-834A-232CAD711D4B}" dt="2023-10-05T21:59:56.185" v="28" actId="14100"/>
          <ac:picMkLst>
            <pc:docMk/>
            <pc:sldMk cId="2650647700" sldId="291"/>
            <ac:picMk id="5" creationId="{1C76E00B-EB2D-1B77-44F9-F733E99700B0}"/>
          </ac:picMkLst>
        </pc:picChg>
        <pc:picChg chg="add mod">
          <ac:chgData name="Fabio Di Troia" userId="7de80edd88c2c9de" providerId="LiveId" clId="{B31C9C55-CCAD-054C-834A-232CAD711D4B}" dt="2023-10-05T21:59:52.133" v="27" actId="1076"/>
          <ac:picMkLst>
            <pc:docMk/>
            <pc:sldMk cId="2650647700" sldId="291"/>
            <ac:picMk id="6" creationId="{10A153F7-8AE2-71EA-8F38-A3EFF288F85F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6.105" v="39" actId="2696"/>
        <pc:sldMkLst>
          <pc:docMk/>
          <pc:sldMk cId="1221076824" sldId="292"/>
        </pc:sldMkLst>
        <pc:picChg chg="add mod">
          <ac:chgData name="Fabio Di Troia" userId="7de80edd88c2c9de" providerId="LiveId" clId="{B31C9C55-CCAD-054C-834A-232CAD711D4B}" dt="2023-10-05T22:00:56.095" v="32"/>
          <ac:picMkLst>
            <pc:docMk/>
            <pc:sldMk cId="1221076824" sldId="292"/>
            <ac:picMk id="4" creationId="{AFF48BC7-2D81-780F-277C-8C837A533AD1}"/>
          </ac:picMkLst>
        </pc:picChg>
        <pc:picChg chg="del">
          <ac:chgData name="Fabio Di Troia" userId="7de80edd88c2c9de" providerId="LiveId" clId="{B31C9C55-CCAD-054C-834A-232CAD711D4B}" dt="2023-10-05T22:00:55.366" v="31" actId="478"/>
          <ac:picMkLst>
            <pc:docMk/>
            <pc:sldMk cId="1221076824" sldId="292"/>
            <ac:picMk id="5" creationId="{1C76E00B-EB2D-1B77-44F9-F733E99700B0}"/>
          </ac:picMkLst>
        </pc:picChg>
        <pc:picChg chg="del">
          <ac:chgData name="Fabio Di Troia" userId="7de80edd88c2c9de" providerId="LiveId" clId="{B31C9C55-CCAD-054C-834A-232CAD711D4B}" dt="2023-10-05T22:00:54.369" v="30" actId="478"/>
          <ac:picMkLst>
            <pc:docMk/>
            <pc:sldMk cId="1221076824" sldId="292"/>
            <ac:picMk id="6" creationId="{10A153F7-8AE2-71EA-8F38-A3EFF288F85F}"/>
          </ac:picMkLst>
        </pc:picChg>
      </pc:sldChg>
      <pc:sldChg chg="addSp delSp modSp add del mod">
        <pc:chgData name="Fabio Di Troia" userId="7de80edd88c2c9de" providerId="LiveId" clId="{B31C9C55-CCAD-054C-834A-232CAD711D4B}" dt="2023-10-10T17:27:15.224" v="38" actId="2696"/>
        <pc:sldMkLst>
          <pc:docMk/>
          <pc:sldMk cId="62098880" sldId="293"/>
        </pc:sldMkLst>
        <pc:picChg chg="del">
          <ac:chgData name="Fabio Di Troia" userId="7de80edd88c2c9de" providerId="LiveId" clId="{B31C9C55-CCAD-054C-834A-232CAD711D4B}" dt="2023-10-05T22:01:40.577" v="34" actId="478"/>
          <ac:picMkLst>
            <pc:docMk/>
            <pc:sldMk cId="62098880" sldId="293"/>
            <ac:picMk id="4" creationId="{AFF48BC7-2D81-780F-277C-8C837A533AD1}"/>
          </ac:picMkLst>
        </pc:picChg>
        <pc:picChg chg="add mod">
          <ac:chgData name="Fabio Di Troia" userId="7de80edd88c2c9de" providerId="LiveId" clId="{B31C9C55-CCAD-054C-834A-232CAD711D4B}" dt="2023-10-05T22:01:41.267" v="35"/>
          <ac:picMkLst>
            <pc:docMk/>
            <pc:sldMk cId="62098880" sldId="293"/>
            <ac:picMk id="5" creationId="{617ACC2A-5F21-3E98-84BE-E158BE2E3404}"/>
          </ac:picMkLst>
        </pc:picChg>
      </pc:sldChg>
      <pc:sldChg chg="new del">
        <pc:chgData name="Fabio Di Troia" userId="7de80edd88c2c9de" providerId="LiveId" clId="{B31C9C55-CCAD-054C-834A-232CAD711D4B}" dt="2023-10-10T17:27:23.283" v="48" actId="2696"/>
        <pc:sldMkLst>
          <pc:docMk/>
          <pc:sldMk cId="3073486558" sldId="294"/>
        </pc:sldMkLst>
      </pc:sldChg>
    </pc:docChg>
  </pc:docChgLst>
  <pc:docChgLst>
    <pc:chgData name="Fabio Di Troia" userId="7de80edd88c2c9de" providerId="LiveId" clId="{57F4FA76-F339-4E64-A24C-1A72016963EF}"/>
    <pc:docChg chg="undo custSel addSld modSld">
      <pc:chgData name="Fabio Di Troia" userId="7de80edd88c2c9de" providerId="LiveId" clId="{57F4FA76-F339-4E64-A24C-1A72016963EF}" dt="2024-09-19T17:54:46.274" v="102" actId="20577"/>
      <pc:docMkLst>
        <pc:docMk/>
      </pc:docMkLst>
      <pc:sldChg chg="modSp mod">
        <pc:chgData name="Fabio Di Troia" userId="7de80edd88c2c9de" providerId="LiveId" clId="{57F4FA76-F339-4E64-A24C-1A72016963EF}" dt="2024-09-19T17:45:47.194" v="57" actId="20577"/>
        <pc:sldMkLst>
          <pc:docMk/>
          <pc:sldMk cId="1411245604" sldId="270"/>
        </pc:sldMkLst>
        <pc:spChg chg="mod">
          <ac:chgData name="Fabio Di Troia" userId="7de80edd88c2c9de" providerId="LiveId" clId="{57F4FA76-F339-4E64-A24C-1A72016963EF}" dt="2024-09-19T17:45:47.194" v="57" actId="20577"/>
          <ac:spMkLst>
            <pc:docMk/>
            <pc:sldMk cId="1411245604" sldId="270"/>
            <ac:spMk id="3" creationId="{6988E7E5-2956-47AC-8EB9-16D8C6A66FC9}"/>
          </ac:spMkLst>
        </pc:spChg>
      </pc:sldChg>
      <pc:sldChg chg="modSp mod">
        <pc:chgData name="Fabio Di Troia" userId="7de80edd88c2c9de" providerId="LiveId" clId="{57F4FA76-F339-4E64-A24C-1A72016963EF}" dt="2024-09-19T17:45:40.795" v="47" actId="1076"/>
        <pc:sldMkLst>
          <pc:docMk/>
          <pc:sldMk cId="1088593020" sldId="272"/>
        </pc:sldMkLst>
        <pc:picChg chg="mod">
          <ac:chgData name="Fabio Di Troia" userId="7de80edd88c2c9de" providerId="LiveId" clId="{57F4FA76-F339-4E64-A24C-1A72016963EF}" dt="2024-09-19T17:45:40.795" v="47" actId="1076"/>
          <ac:picMkLst>
            <pc:docMk/>
            <pc:sldMk cId="1088593020" sldId="272"/>
            <ac:picMk id="5" creationId="{35EBB007-9C26-4B7C-A6C1-50FCE09C6466}"/>
          </ac:picMkLst>
        </pc:picChg>
      </pc:sldChg>
      <pc:sldChg chg="modSp mod">
        <pc:chgData name="Fabio Di Troia" userId="7de80edd88c2c9de" providerId="LiveId" clId="{57F4FA76-F339-4E64-A24C-1A72016963EF}" dt="2024-09-19T17:48:05.437" v="59" actId="6549"/>
        <pc:sldMkLst>
          <pc:docMk/>
          <pc:sldMk cId="2821342647" sldId="279"/>
        </pc:sldMkLst>
        <pc:spChg chg="mod">
          <ac:chgData name="Fabio Di Troia" userId="7de80edd88c2c9de" providerId="LiveId" clId="{57F4FA76-F339-4E64-A24C-1A72016963EF}" dt="2024-09-19T17:48:05.437" v="59" actId="6549"/>
          <ac:spMkLst>
            <pc:docMk/>
            <pc:sldMk cId="2821342647" sldId="279"/>
            <ac:spMk id="11" creationId="{B9D8A836-0226-4436-A120-408637A9EBAA}"/>
          </ac:spMkLst>
        </pc:spChg>
      </pc:sldChg>
      <pc:sldChg chg="modSp mod">
        <pc:chgData name="Fabio Di Troia" userId="7de80edd88c2c9de" providerId="LiveId" clId="{57F4FA76-F339-4E64-A24C-1A72016963EF}" dt="2024-09-19T17:41:23.985" v="32" actId="20577"/>
        <pc:sldMkLst>
          <pc:docMk/>
          <pc:sldMk cId="1077968946" sldId="284"/>
        </pc:sldMkLst>
        <pc:spChg chg="mod">
          <ac:chgData name="Fabio Di Troia" userId="7de80edd88c2c9de" providerId="LiveId" clId="{57F4FA76-F339-4E64-A24C-1A72016963EF}" dt="2024-09-19T17:41:08.254" v="30" actId="20577"/>
          <ac:spMkLst>
            <pc:docMk/>
            <pc:sldMk cId="1077968946" sldId="284"/>
            <ac:spMk id="2" creationId="{E54EA459-41A2-8CBE-516B-BE95368219F4}"/>
          </ac:spMkLst>
        </pc:spChg>
        <pc:spChg chg="mod">
          <ac:chgData name="Fabio Di Troia" userId="7de80edd88c2c9de" providerId="LiveId" clId="{57F4FA76-F339-4E64-A24C-1A72016963EF}" dt="2024-09-19T17:41:23.985" v="32" actId="20577"/>
          <ac:spMkLst>
            <pc:docMk/>
            <pc:sldMk cId="1077968946" sldId="284"/>
            <ac:spMk id="3" creationId="{E1EB7476-BA13-941B-30A8-E699D6659541}"/>
          </ac:spMkLst>
        </pc:spChg>
      </pc:sldChg>
      <pc:sldChg chg="addSp modSp mod">
        <pc:chgData name="Fabio Di Troia" userId="7de80edd88c2c9de" providerId="LiveId" clId="{57F4FA76-F339-4E64-A24C-1A72016963EF}" dt="2024-09-19T17:29:01.055" v="20" actId="1038"/>
        <pc:sldMkLst>
          <pc:docMk/>
          <pc:sldMk cId="1862079398" sldId="286"/>
        </pc:sldMkLst>
        <pc:spChg chg="add mod">
          <ac:chgData name="Fabio Di Troia" userId="7de80edd88c2c9de" providerId="LiveId" clId="{57F4FA76-F339-4E64-A24C-1A72016963EF}" dt="2024-09-19T17:27:58.054" v="4" actId="208"/>
          <ac:spMkLst>
            <pc:docMk/>
            <pc:sldMk cId="1862079398" sldId="286"/>
            <ac:spMk id="4" creationId="{2B269CAB-6C44-4E54-760A-4A8DA1410970}"/>
          </ac:spMkLst>
        </pc:spChg>
        <pc:spChg chg="add mod">
          <ac:chgData name="Fabio Di Troia" userId="7de80edd88c2c9de" providerId="LiveId" clId="{57F4FA76-F339-4E64-A24C-1A72016963EF}" dt="2024-09-19T17:28:17.093" v="8" actId="208"/>
          <ac:spMkLst>
            <pc:docMk/>
            <pc:sldMk cId="1862079398" sldId="286"/>
            <ac:spMk id="5" creationId="{BC8CC2A9-4ED2-09E1-2C35-93F71D6E468C}"/>
          </ac:spMkLst>
        </pc:spChg>
        <pc:spChg chg="add mod">
          <ac:chgData name="Fabio Di Troia" userId="7de80edd88c2c9de" providerId="LiveId" clId="{57F4FA76-F339-4E64-A24C-1A72016963EF}" dt="2024-09-19T17:28:52.858" v="13" actId="14100"/>
          <ac:spMkLst>
            <pc:docMk/>
            <pc:sldMk cId="1862079398" sldId="286"/>
            <ac:spMk id="7" creationId="{DFD860DA-AC3B-E6D2-59E8-BC7E543AF08C}"/>
          </ac:spMkLst>
        </pc:spChg>
        <pc:spChg chg="add mod">
          <ac:chgData name="Fabio Di Troia" userId="7de80edd88c2c9de" providerId="LiveId" clId="{57F4FA76-F339-4E64-A24C-1A72016963EF}" dt="2024-09-19T17:29:01.055" v="20" actId="1038"/>
          <ac:spMkLst>
            <pc:docMk/>
            <pc:sldMk cId="1862079398" sldId="286"/>
            <ac:spMk id="8" creationId="{66155E03-6190-7287-B391-77264BE88DA2}"/>
          </ac:spMkLst>
        </pc:spChg>
      </pc:sldChg>
      <pc:sldChg chg="modSp mod">
        <pc:chgData name="Fabio Di Troia" userId="7de80edd88c2c9de" providerId="LiveId" clId="{57F4FA76-F339-4E64-A24C-1A72016963EF}" dt="2024-09-19T17:32:42.766" v="21" actId="167"/>
        <pc:sldMkLst>
          <pc:docMk/>
          <pc:sldMk cId="1966650388" sldId="289"/>
        </pc:sldMkLst>
        <pc:picChg chg="ord">
          <ac:chgData name="Fabio Di Troia" userId="7de80edd88c2c9de" providerId="LiveId" clId="{57F4FA76-F339-4E64-A24C-1A72016963EF}" dt="2024-09-19T17:32:42.766" v="21" actId="167"/>
          <ac:picMkLst>
            <pc:docMk/>
            <pc:sldMk cId="1966650388" sldId="289"/>
            <ac:picMk id="6" creationId="{DC5C83F4-0ECE-580F-E995-94CDADBF2BD6}"/>
          </ac:picMkLst>
        </pc:picChg>
      </pc:sldChg>
      <pc:sldChg chg="modSp mod">
        <pc:chgData name="Fabio Di Troia" userId="7de80edd88c2c9de" providerId="LiveId" clId="{57F4FA76-F339-4E64-A24C-1A72016963EF}" dt="2024-09-19T17:32:45.506" v="22" actId="167"/>
        <pc:sldMkLst>
          <pc:docMk/>
          <pc:sldMk cId="3069032392" sldId="292"/>
        </pc:sldMkLst>
        <pc:picChg chg="ord">
          <ac:chgData name="Fabio Di Troia" userId="7de80edd88c2c9de" providerId="LiveId" clId="{57F4FA76-F339-4E64-A24C-1A72016963EF}" dt="2024-09-19T17:32:45.506" v="22" actId="167"/>
          <ac:picMkLst>
            <pc:docMk/>
            <pc:sldMk cId="3069032392" sldId="292"/>
            <ac:picMk id="6" creationId="{25E2F1D7-B2C2-8519-6013-67CD92D3C1A1}"/>
          </ac:picMkLst>
        </pc:picChg>
      </pc:sldChg>
      <pc:sldChg chg="modSp mod">
        <pc:chgData name="Fabio Di Troia" userId="7de80edd88c2c9de" providerId="LiveId" clId="{57F4FA76-F339-4E64-A24C-1A72016963EF}" dt="2024-09-19T17:49:44.746" v="96" actId="6549"/>
        <pc:sldMkLst>
          <pc:docMk/>
          <pc:sldMk cId="400994028" sldId="300"/>
        </pc:sldMkLst>
        <pc:spChg chg="mod">
          <ac:chgData name="Fabio Di Troia" userId="7de80edd88c2c9de" providerId="LiveId" clId="{57F4FA76-F339-4E64-A24C-1A72016963EF}" dt="2024-09-19T17:49:44.746" v="96" actId="6549"/>
          <ac:spMkLst>
            <pc:docMk/>
            <pc:sldMk cId="400994028" sldId="300"/>
            <ac:spMk id="3" creationId="{6613D282-3BC7-CD85-E278-E6F174DF7473}"/>
          </ac:spMkLst>
        </pc:spChg>
      </pc:sldChg>
      <pc:sldChg chg="modSp">
        <pc:chgData name="Fabio Di Troia" userId="7de80edd88c2c9de" providerId="LiveId" clId="{57F4FA76-F339-4E64-A24C-1A72016963EF}" dt="2024-09-19T17:51:27.544" v="100" actId="12"/>
        <pc:sldMkLst>
          <pc:docMk/>
          <pc:sldMk cId="2577250107" sldId="301"/>
        </pc:sldMkLst>
        <pc:spChg chg="mod">
          <ac:chgData name="Fabio Di Troia" userId="7de80edd88c2c9de" providerId="LiveId" clId="{57F4FA76-F339-4E64-A24C-1A72016963EF}" dt="2024-09-19T17:51:27.544" v="100" actId="12"/>
          <ac:spMkLst>
            <pc:docMk/>
            <pc:sldMk cId="2577250107" sldId="301"/>
            <ac:spMk id="3" creationId="{6F6E39FA-8196-C7D9-6EBD-D4E12D26E6D0}"/>
          </ac:spMkLst>
        </pc:spChg>
      </pc:sldChg>
      <pc:sldChg chg="modSp">
        <pc:chgData name="Fabio Di Troia" userId="7de80edd88c2c9de" providerId="LiveId" clId="{57F4FA76-F339-4E64-A24C-1A72016963EF}" dt="2024-09-19T17:54:46.274" v="102" actId="20577"/>
        <pc:sldMkLst>
          <pc:docMk/>
          <pc:sldMk cId="3019134722" sldId="303"/>
        </pc:sldMkLst>
        <pc:spChg chg="mod">
          <ac:chgData name="Fabio Di Troia" userId="7de80edd88c2c9de" providerId="LiveId" clId="{57F4FA76-F339-4E64-A24C-1A72016963EF}" dt="2024-09-19T17:54:46.274" v="102" actId="20577"/>
          <ac:spMkLst>
            <pc:docMk/>
            <pc:sldMk cId="3019134722" sldId="303"/>
            <ac:spMk id="3" creationId="{274D7186-6316-F30D-433A-1BE37EB5A220}"/>
          </ac:spMkLst>
        </pc:spChg>
      </pc:sldChg>
      <pc:sldChg chg="add">
        <pc:chgData name="Fabio Di Troia" userId="7de80edd88c2c9de" providerId="LiveId" clId="{57F4FA76-F339-4E64-A24C-1A72016963EF}" dt="2024-09-19T17:46:21.759" v="58" actId="2890"/>
        <pc:sldMkLst>
          <pc:docMk/>
          <pc:sldMk cId="1243954305" sldId="322"/>
        </pc:sldMkLst>
      </pc:sldChg>
    </pc:docChg>
  </pc:docChgLst>
  <pc:docChgLst>
    <pc:chgData name="Fabio Di Troia" userId="7de80edd88c2c9de" providerId="LiveId" clId="{674644B3-0F3F-4496-A350-F638BBCEA29C}"/>
    <pc:docChg chg="undo custSel addSld delSld modSld sldOrd">
      <pc:chgData name="Fabio Di Troia" userId="7de80edd88c2c9de" providerId="LiveId" clId="{674644B3-0F3F-4496-A350-F638BBCEA29C}" dt="2021-03-15T18:55:02.141" v="5242" actId="1036"/>
      <pc:docMkLst>
        <pc:docMk/>
      </pc:docMkLst>
      <pc:sldChg chg="delSp mod">
        <pc:chgData name="Fabio Di Troia" userId="7de80edd88c2c9de" providerId="LiveId" clId="{674644B3-0F3F-4496-A350-F638BBCEA29C}" dt="2021-03-15T18:23:03.391" v="4947" actId="478"/>
        <pc:sldMkLst>
          <pc:docMk/>
          <pc:sldMk cId="265211803" sldId="256"/>
        </pc:sldMkLst>
        <pc:spChg chg="del">
          <ac:chgData name="Fabio Di Troia" userId="7de80edd88c2c9de" providerId="LiveId" clId="{674644B3-0F3F-4496-A350-F638BBCEA29C}" dt="2021-03-15T18:23:03.391" v="4947" actId="478"/>
          <ac:spMkLst>
            <pc:docMk/>
            <pc:sldMk cId="265211803" sldId="256"/>
            <ac:spMk id="3" creationId="{97E1E3EE-505E-4C0F-91BF-82FC4F972C5E}"/>
          </ac:spMkLst>
        </pc:spChg>
      </pc:sldChg>
      <pc:sldChg chg="delSp modSp mod">
        <pc:chgData name="Fabio Di Troia" userId="7de80edd88c2c9de" providerId="LiveId" clId="{674644B3-0F3F-4496-A350-F638BBCEA29C}" dt="2021-03-15T18:22:54.935" v="4946" actId="1076"/>
        <pc:sldMkLst>
          <pc:docMk/>
          <pc:sldMk cId="1627805232" sldId="257"/>
        </pc:sldMkLst>
        <pc:picChg chg="del">
          <ac:chgData name="Fabio Di Troia" userId="7de80edd88c2c9de" providerId="LiveId" clId="{674644B3-0F3F-4496-A350-F638BBCEA29C}" dt="2021-03-15T18:22:50.845" v="4945" actId="478"/>
          <ac:picMkLst>
            <pc:docMk/>
            <pc:sldMk cId="1627805232" sldId="257"/>
            <ac:picMk id="3" creationId="{8AF113F9-06F1-4EE4-BB91-34B1469D0FB1}"/>
          </ac:picMkLst>
        </pc:picChg>
        <pc:picChg chg="mod">
          <ac:chgData name="Fabio Di Troia" userId="7de80edd88c2c9de" providerId="LiveId" clId="{674644B3-0F3F-4496-A350-F638BBCEA29C}" dt="2021-03-15T18:22:54.935" v="4946" actId="1076"/>
          <ac:picMkLst>
            <pc:docMk/>
            <pc:sldMk cId="1627805232" sldId="257"/>
            <ac:picMk id="5" creationId="{683D736C-9C83-4804-B725-AFDBCF68CB79}"/>
          </ac:picMkLst>
        </pc:picChg>
      </pc:sldChg>
      <pc:sldChg chg="delSp modSp mod">
        <pc:chgData name="Fabio Di Troia" userId="7de80edd88c2c9de" providerId="LiveId" clId="{674644B3-0F3F-4496-A350-F638BBCEA29C}" dt="2021-02-28T21:47:08.713" v="2411" actId="21"/>
        <pc:sldMkLst>
          <pc:docMk/>
          <pc:sldMk cId="4289827836" sldId="258"/>
        </pc:sldMkLst>
        <pc:picChg chg="del mod">
          <ac:chgData name="Fabio Di Troia" userId="7de80edd88c2c9de" providerId="LiveId" clId="{674644B3-0F3F-4496-A350-F638BBCEA29C}" dt="2021-02-28T21:47:08.713" v="2411" actId="21"/>
          <ac:picMkLst>
            <pc:docMk/>
            <pc:sldMk cId="4289827836" sldId="258"/>
            <ac:picMk id="5" creationId="{BF4A8744-DB86-49F4-8C0D-CA58032347AE}"/>
          </ac:picMkLst>
        </pc:picChg>
      </pc:sldChg>
      <pc:sldChg chg="addSp delSp modSp mod setBg setClrOvrMap">
        <pc:chgData name="Fabio Di Troia" userId="7de80edd88c2c9de" providerId="LiveId" clId="{674644B3-0F3F-4496-A350-F638BBCEA29C}" dt="2021-02-28T21:47:36.684" v="2426" actId="26606"/>
        <pc:sldMkLst>
          <pc:docMk/>
          <pc:sldMk cId="1455644502" sldId="259"/>
        </pc:sldMkLst>
        <pc:spChg chg="mod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2" creationId="{B7CD9315-EB99-445D-A25B-1F945F044A6D}"/>
          </ac:spMkLst>
        </pc:spChg>
        <pc:spChg chg="mod ord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3" creationId="{2D66FADF-6112-40DB-A7C7-51024AF18B9E}"/>
          </ac:spMkLst>
        </pc:spChg>
        <pc:spChg chg="add del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6" creationId="{D7A453D2-15D8-4403-815F-291FA16340D9}"/>
          </ac:spMkLst>
        </pc:spChg>
        <pc:spChg chg="add del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7" creationId="{8161EA6B-09CA-445B-AB0D-8DF76FA92DEF}"/>
          </ac:spMkLst>
        </pc:spChg>
        <pc:spChg chg="add del">
          <ac:chgData name="Fabio Di Troia" userId="7de80edd88c2c9de" providerId="LiveId" clId="{674644B3-0F3F-4496-A350-F638BBCEA29C}" dt="2021-02-28T21:47:20.508" v="2417" actId="26606"/>
          <ac:spMkLst>
            <pc:docMk/>
            <pc:sldMk cId="1455644502" sldId="259"/>
            <ac:spMk id="9" creationId="{A3BAF07C-C39E-42EB-BB22-8D46691D9735}"/>
          </ac:spMkLst>
        </pc:spChg>
        <pc:spChg chg="add del">
          <ac:chgData name="Fabio Di Troia" userId="7de80edd88c2c9de" providerId="LiveId" clId="{674644B3-0F3F-4496-A350-F638BBCEA29C}" dt="2021-02-28T21:47:22.911" v="2419" actId="26606"/>
          <ac:spMkLst>
            <pc:docMk/>
            <pc:sldMk cId="1455644502" sldId="259"/>
            <ac:spMk id="13" creationId="{441CF7D6-A660-431A-B0BB-140A0D5556B6}"/>
          </ac:spMkLst>
        </pc:spChg>
        <pc:spChg chg="add del">
          <ac:chgData name="Fabio Di Troia" userId="7de80edd88c2c9de" providerId="LiveId" clId="{674644B3-0F3F-4496-A350-F638BBCEA29C}" dt="2021-02-28T21:47:22.911" v="2419" actId="26606"/>
          <ac:spMkLst>
            <pc:docMk/>
            <pc:sldMk cId="1455644502" sldId="259"/>
            <ac:spMk id="15" creationId="{0570A85B-3810-4F95-97B0-CBF4CCDB381C}"/>
          </ac:spMkLst>
        </pc:spChg>
        <pc:spChg chg="add del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21" creationId="{B8114C98-A349-4111-A123-E8EAB86ABE30}"/>
          </ac:spMkLst>
        </pc:spChg>
        <pc:spChg chg="add del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29" creationId="{E2D3D3F2-ABBB-4453-B1C5-1BEBF7E4DD56}"/>
          </ac:spMkLst>
        </pc:spChg>
        <pc:spChg chg="add del">
          <ac:chgData name="Fabio Di Troia" userId="7de80edd88c2c9de" providerId="LiveId" clId="{674644B3-0F3F-4496-A350-F638BBCEA29C}" dt="2021-02-28T21:47:20.508" v="2417" actId="26606"/>
          <ac:spMkLst>
            <pc:docMk/>
            <pc:sldMk cId="1455644502" sldId="259"/>
            <ac:spMk id="32" creationId="{44C110BA-81E8-4247-853A-5F2B93E92E46}"/>
          </ac:spMkLst>
        </pc:spChg>
        <pc:spChg chg="add del">
          <ac:chgData name="Fabio Di Troia" userId="7de80edd88c2c9de" providerId="LiveId" clId="{674644B3-0F3F-4496-A350-F638BBCEA29C}" dt="2021-02-28T21:47:22.911" v="2419" actId="26606"/>
          <ac:spMkLst>
            <pc:docMk/>
            <pc:sldMk cId="1455644502" sldId="259"/>
            <ac:spMk id="34" creationId="{2550BE34-C2B8-49B8-8519-67A8CAD51AE9}"/>
          </ac:spMkLst>
        </pc:spChg>
        <pc:spChg chg="add del">
          <ac:chgData name="Fabio Di Troia" userId="7de80edd88c2c9de" providerId="LiveId" clId="{674644B3-0F3F-4496-A350-F638BBCEA29C}" dt="2021-02-28T21:47:22.911" v="2419" actId="26606"/>
          <ac:spMkLst>
            <pc:docMk/>
            <pc:sldMk cId="1455644502" sldId="259"/>
            <ac:spMk id="35" creationId="{A7457DD9-5A45-400A-AB4B-4B4EDECA25F1}"/>
          </ac:spMkLst>
        </pc:spChg>
        <pc:spChg chg="add del">
          <ac:chgData name="Fabio Di Troia" userId="7de80edd88c2c9de" providerId="LiveId" clId="{674644B3-0F3F-4496-A350-F638BBCEA29C}" dt="2021-02-28T21:47:36.684" v="2426" actId="26606"/>
          <ac:spMkLst>
            <pc:docMk/>
            <pc:sldMk cId="1455644502" sldId="259"/>
            <ac:spMk id="43" creationId="{773AEA78-C03B-40B7-9D11-DC022119D577}"/>
          </ac:spMkLst>
        </pc:spChg>
        <pc:grpChg chg="add del">
          <ac:chgData name="Fabio Di Troia" userId="7de80edd88c2c9de" providerId="LiveId" clId="{674644B3-0F3F-4496-A350-F638BBCEA29C}" dt="2021-02-28T21:47:36.684" v="2426" actId="26606"/>
          <ac:grpSpMkLst>
            <pc:docMk/>
            <pc:sldMk cId="1455644502" sldId="259"/>
            <ac:grpSpMk id="8" creationId="{913B067F-3154-4968-A886-DF93A787EC44}"/>
          </ac:grpSpMkLst>
        </pc:grpChg>
        <pc:grpChg chg="add del">
          <ac:chgData name="Fabio Di Troia" userId="7de80edd88c2c9de" providerId="LiveId" clId="{674644B3-0F3F-4496-A350-F638BBCEA29C}" dt="2021-02-28T21:47:20.508" v="2417" actId="26606"/>
          <ac:grpSpMkLst>
            <pc:docMk/>
            <pc:sldMk cId="1455644502" sldId="259"/>
            <ac:grpSpMk id="11" creationId="{D8E9CF54-0466-4261-9E62-0249E60E1886}"/>
          </ac:grpSpMkLst>
        </pc:grpChg>
        <pc:grpChg chg="add del">
          <ac:chgData name="Fabio Di Troia" userId="7de80edd88c2c9de" providerId="LiveId" clId="{674644B3-0F3F-4496-A350-F638BBCEA29C}" dt="2021-02-28T21:47:36.684" v="2426" actId="26606"/>
          <ac:grpSpMkLst>
            <pc:docMk/>
            <pc:sldMk cId="1455644502" sldId="259"/>
            <ac:grpSpMk id="23" creationId="{670FB431-AE18-414D-92F4-1D12D1991152}"/>
          </ac:grpSpMkLst>
        </pc:grpChg>
        <pc:grpChg chg="add del">
          <ac:chgData name="Fabio Di Troia" userId="7de80edd88c2c9de" providerId="LiveId" clId="{674644B3-0F3F-4496-A350-F638BBCEA29C}" dt="2021-02-28T21:47:36.684" v="2426" actId="26606"/>
          <ac:grpSpMkLst>
            <pc:docMk/>
            <pc:sldMk cId="1455644502" sldId="259"/>
            <ac:grpSpMk id="31" creationId="{8214E4A5-A0D2-42C4-8D14-D2A7E495F041}"/>
          </ac:grpSpMkLst>
        </pc:grpChg>
        <pc:grpChg chg="add del">
          <ac:chgData name="Fabio Di Troia" userId="7de80edd88c2c9de" providerId="LiveId" clId="{674644B3-0F3F-4496-A350-F638BBCEA29C}" dt="2021-02-28T21:47:36.684" v="2426" actId="26606"/>
          <ac:grpSpMkLst>
            <pc:docMk/>
            <pc:sldMk cId="1455644502" sldId="259"/>
            <ac:grpSpMk id="37" creationId="{1F4E1649-4D1F-4A91-AF97-A254BFDD524D}"/>
          </ac:grpSpMkLst>
        </pc:grpChg>
        <pc:picChg chg="add mod">
          <ac:chgData name="Fabio Di Troia" userId="7de80edd88c2c9de" providerId="LiveId" clId="{674644B3-0F3F-4496-A350-F638BBCEA29C}" dt="2021-02-28T21:47:36.684" v="2426" actId="26606"/>
          <ac:picMkLst>
            <pc:docMk/>
            <pc:sldMk cId="1455644502" sldId="259"/>
            <ac:picMk id="4" creationId="{52D26835-D2E3-4730-967C-2A822553DEB1}"/>
          </ac:picMkLst>
        </pc:picChg>
      </pc:sldChg>
      <pc:sldChg chg="modSp mod">
        <pc:chgData name="Fabio Di Troia" userId="7de80edd88c2c9de" providerId="LiveId" clId="{674644B3-0F3F-4496-A350-F638BBCEA29C}" dt="2021-03-15T18:25:05.170" v="4958" actId="313"/>
        <pc:sldMkLst>
          <pc:docMk/>
          <pc:sldMk cId="4095687886" sldId="260"/>
        </pc:sldMkLst>
        <pc:spChg chg="mod">
          <ac:chgData name="Fabio Di Troia" userId="7de80edd88c2c9de" providerId="LiveId" clId="{674644B3-0F3F-4496-A350-F638BBCEA29C}" dt="2021-02-28T21:44:47.069" v="2216"/>
          <ac:spMkLst>
            <pc:docMk/>
            <pc:sldMk cId="4095687886" sldId="260"/>
            <ac:spMk id="2" creationId="{F111D1A4-98D2-4CAD-9E5C-B02C8CA5CE13}"/>
          </ac:spMkLst>
        </pc:spChg>
        <pc:spChg chg="mod">
          <ac:chgData name="Fabio Di Troia" userId="7de80edd88c2c9de" providerId="LiveId" clId="{674644B3-0F3F-4496-A350-F638BBCEA29C}" dt="2021-03-15T18:25:05.170" v="4958" actId="313"/>
          <ac:spMkLst>
            <pc:docMk/>
            <pc:sldMk cId="4095687886" sldId="260"/>
            <ac:spMk id="3" creationId="{E8139823-7A10-4F13-B3C4-5116F916AC5D}"/>
          </ac:spMkLst>
        </pc:spChg>
      </pc:sldChg>
      <pc:sldChg chg="modSp mod modNotesTx">
        <pc:chgData name="Fabio Di Troia" userId="7de80edd88c2c9de" providerId="LiveId" clId="{674644B3-0F3F-4496-A350-F638BBCEA29C}" dt="2021-02-28T21:32:39.902" v="1469" actId="20577"/>
        <pc:sldMkLst>
          <pc:docMk/>
          <pc:sldMk cId="1644655851" sldId="261"/>
        </pc:sldMkLst>
        <pc:spChg chg="mod">
          <ac:chgData name="Fabio Di Troia" userId="7de80edd88c2c9de" providerId="LiveId" clId="{674644B3-0F3F-4496-A350-F638BBCEA29C}" dt="2021-02-28T21:32:39.902" v="1469" actId="20577"/>
          <ac:spMkLst>
            <pc:docMk/>
            <pc:sldMk cId="1644655851" sldId="261"/>
            <ac:spMk id="8" creationId="{B4DDD67B-6877-4B92-A252-886818FB2C12}"/>
          </ac:spMkLst>
        </pc:spChg>
      </pc:sldChg>
      <pc:sldChg chg="addSp delSp modSp add mod">
        <pc:chgData name="Fabio Di Troia" userId="7de80edd88c2c9de" providerId="LiveId" clId="{674644B3-0F3F-4496-A350-F638BBCEA29C}" dt="2021-02-28T21:32:51.977" v="1472" actId="20577"/>
        <pc:sldMkLst>
          <pc:docMk/>
          <pc:sldMk cId="1945505932" sldId="262"/>
        </pc:sldMkLst>
        <pc:spChg chg="add mod">
          <ac:chgData name="Fabio Di Troia" userId="7de80edd88c2c9de" providerId="LiveId" clId="{674644B3-0F3F-4496-A350-F638BBCEA29C}" dt="2021-02-28T15:18:47.101" v="52" actId="207"/>
          <ac:spMkLst>
            <pc:docMk/>
            <pc:sldMk cId="1945505932" sldId="262"/>
            <ac:spMk id="4" creationId="{35A82C78-EB72-4554-8432-ADCCF32B8C56}"/>
          </ac:spMkLst>
        </pc:spChg>
        <pc:spChg chg="mod">
          <ac:chgData name="Fabio Di Troia" userId="7de80edd88c2c9de" providerId="LiveId" clId="{674644B3-0F3F-4496-A350-F638BBCEA29C}" dt="2021-02-28T21:32:51.977" v="1472" actId="20577"/>
          <ac:spMkLst>
            <pc:docMk/>
            <pc:sldMk cId="1945505932" sldId="262"/>
            <ac:spMk id="8" creationId="{B4DDD67B-6877-4B92-A252-886818FB2C12}"/>
          </ac:spMkLst>
        </pc:spChg>
        <pc:spChg chg="mod">
          <ac:chgData name="Fabio Di Troia" userId="7de80edd88c2c9de" providerId="LiveId" clId="{674644B3-0F3F-4496-A350-F638BBCEA29C}" dt="2021-02-28T15:17:06.935" v="12" actId="14100"/>
          <ac:spMkLst>
            <pc:docMk/>
            <pc:sldMk cId="1945505932" sldId="262"/>
            <ac:spMk id="14" creationId="{7F2A2E8D-8984-4609-B7FC-6C559E0CECBE}"/>
          </ac:spMkLst>
        </pc:spChg>
        <pc:spChg chg="mod">
          <ac:chgData name="Fabio Di Troia" userId="7de80edd88c2c9de" providerId="LiveId" clId="{674644B3-0F3F-4496-A350-F638BBCEA29C}" dt="2021-02-28T15:17:20.044" v="44" actId="20577"/>
          <ac:spMkLst>
            <pc:docMk/>
            <pc:sldMk cId="1945505932" sldId="262"/>
            <ac:spMk id="15" creationId="{27818F88-B963-4026-A970-2C7BB9C80AEC}"/>
          </ac:spMkLst>
        </pc:spChg>
        <pc:spChg chg="add mod">
          <ac:chgData name="Fabio Di Troia" userId="7de80edd88c2c9de" providerId="LiveId" clId="{674644B3-0F3F-4496-A350-F638BBCEA29C}" dt="2021-02-28T15:18:55.351" v="59" actId="1038"/>
          <ac:spMkLst>
            <pc:docMk/>
            <pc:sldMk cId="1945505932" sldId="262"/>
            <ac:spMk id="16" creationId="{D41A4D21-CD5A-452E-AD79-E3AD0781237B}"/>
          </ac:spMkLst>
        </pc:spChg>
        <pc:picChg chg="add mod ord">
          <ac:chgData name="Fabio Di Troia" userId="7de80edd88c2c9de" providerId="LiveId" clId="{674644B3-0F3F-4496-A350-F638BBCEA29C}" dt="2021-02-28T15:16:53.471" v="10" actId="1038"/>
          <ac:picMkLst>
            <pc:docMk/>
            <pc:sldMk cId="1945505932" sldId="262"/>
            <ac:picMk id="3" creationId="{B1547241-412F-49BF-BC01-EBA94539D03E}"/>
          </ac:picMkLst>
        </pc:picChg>
        <pc:picChg chg="del">
          <ac:chgData name="Fabio Di Troia" userId="7de80edd88c2c9de" providerId="LiveId" clId="{674644B3-0F3F-4496-A350-F638BBCEA29C}" dt="2021-02-28T15:16:36.597" v="1" actId="478"/>
          <ac:picMkLst>
            <pc:docMk/>
            <pc:sldMk cId="1945505932" sldId="262"/>
            <ac:picMk id="6" creationId="{E19FBAFB-0FD9-48A9-9CFE-5A8EFB59693E}"/>
          </ac:picMkLst>
        </pc:picChg>
      </pc:sldChg>
      <pc:sldChg chg="addSp delSp modSp add mod">
        <pc:chgData name="Fabio Di Troia" userId="7de80edd88c2c9de" providerId="LiveId" clId="{674644B3-0F3F-4496-A350-F638BBCEA29C}" dt="2021-02-28T21:32:56.898" v="1475" actId="20577"/>
        <pc:sldMkLst>
          <pc:docMk/>
          <pc:sldMk cId="1535546205" sldId="263"/>
        </pc:sldMkLst>
        <pc:spChg chg="add mod">
          <ac:chgData name="Fabio Di Troia" userId="7de80edd88c2c9de" providerId="LiveId" clId="{674644B3-0F3F-4496-A350-F638BBCEA29C}" dt="2021-02-28T15:20:38.860" v="204" actId="1036"/>
          <ac:spMkLst>
            <pc:docMk/>
            <pc:sldMk cId="1535546205" sldId="263"/>
            <ac:spMk id="2" creationId="{8C829DF8-E29A-4120-933B-D268E3E7ABF5}"/>
          </ac:spMkLst>
        </pc:spChg>
        <pc:spChg chg="mod">
          <ac:chgData name="Fabio Di Troia" userId="7de80edd88c2c9de" providerId="LiveId" clId="{674644B3-0F3F-4496-A350-F638BBCEA29C}" dt="2021-02-28T21:32:56.898" v="1475" actId="20577"/>
          <ac:spMkLst>
            <pc:docMk/>
            <pc:sldMk cId="1535546205" sldId="263"/>
            <ac:spMk id="8" creationId="{B4DDD67B-6877-4B92-A252-886818FB2C12}"/>
          </ac:spMkLst>
        </pc:spChg>
        <pc:spChg chg="mod">
          <ac:chgData name="Fabio Di Troia" userId="7de80edd88c2c9de" providerId="LiveId" clId="{674644B3-0F3F-4496-A350-F638BBCEA29C}" dt="2021-02-28T15:20:56.016" v="240" actId="20577"/>
          <ac:spMkLst>
            <pc:docMk/>
            <pc:sldMk cId="1535546205" sldId="263"/>
            <ac:spMk id="10" creationId="{E634F08A-C13A-4384-AA65-E1DCF3776110}"/>
          </ac:spMkLst>
        </pc:spChg>
        <pc:spChg chg="del">
          <ac:chgData name="Fabio Di Troia" userId="7de80edd88c2c9de" providerId="LiveId" clId="{674644B3-0F3F-4496-A350-F638BBCEA29C}" dt="2021-02-28T15:19:51.974" v="175" actId="478"/>
          <ac:spMkLst>
            <pc:docMk/>
            <pc:sldMk cId="1535546205" sldId="263"/>
            <ac:spMk id="13" creationId="{62C798F1-FBB7-456A-9FA3-736FC61C8A51}"/>
          </ac:spMkLst>
        </pc:spChg>
        <pc:spChg chg="del mod">
          <ac:chgData name="Fabio Di Troia" userId="7de80edd88c2c9de" providerId="LiveId" clId="{674644B3-0F3F-4496-A350-F638BBCEA29C}" dt="2021-02-28T15:19:52.550" v="177" actId="478"/>
          <ac:spMkLst>
            <pc:docMk/>
            <pc:sldMk cId="1535546205" sldId="263"/>
            <ac:spMk id="14" creationId="{7F2A2E8D-8984-4609-B7FC-6C559E0CECBE}"/>
          </ac:spMkLst>
        </pc:spChg>
        <pc:spChg chg="del">
          <ac:chgData name="Fabio Di Troia" userId="7de80edd88c2c9de" providerId="LiveId" clId="{674644B3-0F3F-4496-A350-F638BBCEA29C}" dt="2021-02-28T15:19:53.743" v="178" actId="478"/>
          <ac:spMkLst>
            <pc:docMk/>
            <pc:sldMk cId="1535546205" sldId="263"/>
            <ac:spMk id="15" creationId="{27818F88-B963-4026-A970-2C7BB9C80AEC}"/>
          </ac:spMkLst>
        </pc:spChg>
      </pc:sldChg>
      <pc:sldChg chg="addSp delSp modSp add mod ord">
        <pc:chgData name="Fabio Di Troia" userId="7de80edd88c2c9de" providerId="LiveId" clId="{674644B3-0F3F-4496-A350-F638BBCEA29C}" dt="2021-02-28T21:33:00.523" v="1478" actId="20577"/>
        <pc:sldMkLst>
          <pc:docMk/>
          <pc:sldMk cId="3321674208" sldId="264"/>
        </pc:sldMkLst>
        <pc:spChg chg="del">
          <ac:chgData name="Fabio Di Troia" userId="7de80edd88c2c9de" providerId="LiveId" clId="{674644B3-0F3F-4496-A350-F638BBCEA29C}" dt="2021-02-28T15:21:33.355" v="245" actId="478"/>
          <ac:spMkLst>
            <pc:docMk/>
            <pc:sldMk cId="3321674208" sldId="264"/>
            <ac:spMk id="4" creationId="{35A82C78-EB72-4554-8432-ADCCF32B8C56}"/>
          </ac:spMkLst>
        </pc:spChg>
        <pc:spChg chg="mod">
          <ac:chgData name="Fabio Di Troia" userId="7de80edd88c2c9de" providerId="LiveId" clId="{674644B3-0F3F-4496-A350-F638BBCEA29C}" dt="2021-02-28T21:33:00.523" v="1478" actId="20577"/>
          <ac:spMkLst>
            <pc:docMk/>
            <pc:sldMk cId="3321674208" sldId="264"/>
            <ac:spMk id="8" creationId="{B4DDD67B-6877-4B92-A252-886818FB2C12}"/>
          </ac:spMkLst>
        </pc:spChg>
        <pc:spChg chg="del">
          <ac:chgData name="Fabio Di Troia" userId="7de80edd88c2c9de" providerId="LiveId" clId="{674644B3-0F3F-4496-A350-F638BBCEA29C}" dt="2021-02-28T15:22:01.207" v="263" actId="478"/>
          <ac:spMkLst>
            <pc:docMk/>
            <pc:sldMk cId="3321674208" sldId="264"/>
            <ac:spMk id="10" creationId="{E634F08A-C13A-4384-AA65-E1DCF3776110}"/>
          </ac:spMkLst>
        </pc:spChg>
        <pc:spChg chg="del">
          <ac:chgData name="Fabio Di Troia" userId="7de80edd88c2c9de" providerId="LiveId" clId="{674644B3-0F3F-4496-A350-F638BBCEA29C}" dt="2021-02-28T15:22:00.135" v="262" actId="478"/>
          <ac:spMkLst>
            <pc:docMk/>
            <pc:sldMk cId="3321674208" sldId="264"/>
            <ac:spMk id="13" creationId="{62C798F1-FBB7-456A-9FA3-736FC61C8A51}"/>
          </ac:spMkLst>
        </pc:spChg>
        <pc:spChg chg="del">
          <ac:chgData name="Fabio Di Troia" userId="7de80edd88c2c9de" providerId="LiveId" clId="{674644B3-0F3F-4496-A350-F638BBCEA29C}" dt="2021-02-28T15:22:01.847" v="264" actId="478"/>
          <ac:spMkLst>
            <pc:docMk/>
            <pc:sldMk cId="3321674208" sldId="264"/>
            <ac:spMk id="14" creationId="{7F2A2E8D-8984-4609-B7FC-6C559E0CECBE}"/>
          </ac:spMkLst>
        </pc:spChg>
        <pc:spChg chg="del">
          <ac:chgData name="Fabio Di Troia" userId="7de80edd88c2c9de" providerId="LiveId" clId="{674644B3-0F3F-4496-A350-F638BBCEA29C}" dt="2021-02-28T15:22:02.943" v="265" actId="478"/>
          <ac:spMkLst>
            <pc:docMk/>
            <pc:sldMk cId="3321674208" sldId="264"/>
            <ac:spMk id="15" creationId="{27818F88-B963-4026-A970-2C7BB9C80AEC}"/>
          </ac:spMkLst>
        </pc:spChg>
        <pc:spChg chg="del">
          <ac:chgData name="Fabio Di Troia" userId="7de80edd88c2c9de" providerId="LiveId" clId="{674644B3-0F3F-4496-A350-F638BBCEA29C}" dt="2021-02-28T15:21:33.355" v="245" actId="478"/>
          <ac:spMkLst>
            <pc:docMk/>
            <pc:sldMk cId="3321674208" sldId="264"/>
            <ac:spMk id="16" creationId="{D41A4D21-CD5A-452E-AD79-E3AD0781237B}"/>
          </ac:spMkLst>
        </pc:spChg>
        <pc:spChg chg="add mod">
          <ac:chgData name="Fabio Di Troia" userId="7de80edd88c2c9de" providerId="LiveId" clId="{674644B3-0F3F-4496-A350-F638BBCEA29C}" dt="2021-02-28T15:24:06.650" v="361" actId="12"/>
          <ac:spMkLst>
            <pc:docMk/>
            <pc:sldMk cId="3321674208" sldId="264"/>
            <ac:spMk id="18" creationId="{80A82881-9D34-4108-BBEE-B7966EB19FBA}"/>
          </ac:spMkLst>
        </pc:spChg>
        <pc:picChg chg="del">
          <ac:chgData name="Fabio Di Troia" userId="7de80edd88c2c9de" providerId="LiveId" clId="{674644B3-0F3F-4496-A350-F638BBCEA29C}" dt="2021-02-28T15:21:31.178" v="244" actId="478"/>
          <ac:picMkLst>
            <pc:docMk/>
            <pc:sldMk cId="3321674208" sldId="264"/>
            <ac:picMk id="3" creationId="{B1547241-412F-49BF-BC01-EBA94539D03E}"/>
          </ac:picMkLst>
        </pc:picChg>
        <pc:picChg chg="add del mod">
          <ac:chgData name="Fabio Di Troia" userId="7de80edd88c2c9de" providerId="LiveId" clId="{674644B3-0F3F-4496-A350-F638BBCEA29C}" dt="2021-02-28T15:21:40.232" v="249" actId="22"/>
          <ac:picMkLst>
            <pc:docMk/>
            <pc:sldMk cId="3321674208" sldId="264"/>
            <ac:picMk id="5" creationId="{61F50E91-C26D-4FA6-A867-D5C19CF02B48}"/>
          </ac:picMkLst>
        </pc:picChg>
        <pc:picChg chg="add mod ord">
          <ac:chgData name="Fabio Di Troia" userId="7de80edd88c2c9de" providerId="LiveId" clId="{674644B3-0F3F-4496-A350-F638BBCEA29C}" dt="2021-02-28T15:21:49.501" v="261" actId="1036"/>
          <ac:picMkLst>
            <pc:docMk/>
            <pc:sldMk cId="3321674208" sldId="264"/>
            <ac:picMk id="11" creationId="{C8FF5905-42A7-43B6-9B48-A68C04A10A70}"/>
          </ac:picMkLst>
        </pc:picChg>
        <pc:picChg chg="add del">
          <ac:chgData name="Fabio Di Troia" userId="7de80edd88c2c9de" providerId="LiveId" clId="{674644B3-0F3F-4496-A350-F638BBCEA29C}" dt="2021-02-28T15:22:15.506" v="267" actId="22"/>
          <ac:picMkLst>
            <pc:docMk/>
            <pc:sldMk cId="3321674208" sldId="264"/>
            <ac:picMk id="17" creationId="{A112EBA9-04E2-4399-861C-EFAEF42F1903}"/>
          </ac:picMkLst>
        </pc:picChg>
      </pc:sldChg>
      <pc:sldChg chg="addSp delSp modSp add mod">
        <pc:chgData name="Fabio Di Troia" userId="7de80edd88c2c9de" providerId="LiveId" clId="{674644B3-0F3F-4496-A350-F638BBCEA29C}" dt="2021-02-28T21:33:08.372" v="1481" actId="20577"/>
        <pc:sldMkLst>
          <pc:docMk/>
          <pc:sldMk cId="2008543943" sldId="265"/>
        </pc:sldMkLst>
        <pc:spChg chg="mod">
          <ac:chgData name="Fabio Di Troia" userId="7de80edd88c2c9de" providerId="LiveId" clId="{674644B3-0F3F-4496-A350-F638BBCEA29C}" dt="2021-02-28T21:33:08.372" v="1481" actId="20577"/>
          <ac:spMkLst>
            <pc:docMk/>
            <pc:sldMk cId="2008543943" sldId="265"/>
            <ac:spMk id="8" creationId="{B4DDD67B-6877-4B92-A252-886818FB2C12}"/>
          </ac:spMkLst>
        </pc:spChg>
        <pc:spChg chg="add mod">
          <ac:chgData name="Fabio Di Troia" userId="7de80edd88c2c9de" providerId="LiveId" clId="{674644B3-0F3F-4496-A350-F638BBCEA29C}" dt="2021-02-28T15:30:15.002" v="804" actId="14100"/>
          <ac:spMkLst>
            <pc:docMk/>
            <pc:sldMk cId="2008543943" sldId="265"/>
            <ac:spMk id="10" creationId="{2CCDD721-1511-44A3-89BF-F791BA26A989}"/>
          </ac:spMkLst>
        </pc:spChg>
        <pc:spChg chg="add mod">
          <ac:chgData name="Fabio Di Troia" userId="7de80edd88c2c9de" providerId="LiveId" clId="{674644B3-0F3F-4496-A350-F638BBCEA29C}" dt="2021-02-28T15:30:23.613" v="813" actId="1038"/>
          <ac:spMkLst>
            <pc:docMk/>
            <pc:sldMk cId="2008543943" sldId="265"/>
            <ac:spMk id="12" creationId="{F8CA95B7-7BC5-4ADC-B0B0-ADBB06907F3B}"/>
          </ac:spMkLst>
        </pc:spChg>
        <pc:spChg chg="del">
          <ac:chgData name="Fabio Di Troia" userId="7de80edd88c2c9de" providerId="LiveId" clId="{674644B3-0F3F-4496-A350-F638BBCEA29C}" dt="2021-02-28T15:23:36.859" v="308" actId="478"/>
          <ac:spMkLst>
            <pc:docMk/>
            <pc:sldMk cId="2008543943" sldId="265"/>
            <ac:spMk id="18" creationId="{80A82881-9D34-4108-BBEE-B7966EB19FBA}"/>
          </ac:spMkLst>
        </pc:spChg>
        <pc:picChg chg="add mod">
          <ac:chgData name="Fabio Di Troia" userId="7de80edd88c2c9de" providerId="LiveId" clId="{674644B3-0F3F-4496-A350-F638BBCEA29C}" dt="2021-02-28T15:23:29.882" v="307" actId="1037"/>
          <ac:picMkLst>
            <pc:docMk/>
            <pc:sldMk cId="2008543943" sldId="265"/>
            <ac:picMk id="3" creationId="{A85FF1CC-1E52-4F81-AD39-1BBBF98A9D0D}"/>
          </ac:picMkLst>
        </pc:picChg>
        <pc:picChg chg="del">
          <ac:chgData name="Fabio Di Troia" userId="7de80edd88c2c9de" providerId="LiveId" clId="{674644B3-0F3F-4496-A350-F638BBCEA29C}" dt="2021-02-28T15:23:12.712" v="287" actId="478"/>
          <ac:picMkLst>
            <pc:docMk/>
            <pc:sldMk cId="2008543943" sldId="265"/>
            <ac:picMk id="11" creationId="{C8FF5905-42A7-43B6-9B48-A68C04A10A70}"/>
          </ac:picMkLst>
        </pc:picChg>
      </pc:sldChg>
      <pc:sldChg chg="addSp delSp modSp add mod chgLayout">
        <pc:chgData name="Fabio Di Troia" userId="7de80edd88c2c9de" providerId="LiveId" clId="{674644B3-0F3F-4496-A350-F638BBCEA29C}" dt="2021-03-15T18:30:32.311" v="4962" actId="207"/>
        <pc:sldMkLst>
          <pc:docMk/>
          <pc:sldMk cId="1489518536" sldId="266"/>
        </pc:sldMkLst>
        <pc:spChg chg="add mod ord">
          <ac:chgData name="Fabio Di Troia" userId="7de80edd88c2c9de" providerId="LiveId" clId="{674644B3-0F3F-4496-A350-F638BBCEA29C}" dt="2021-02-28T21:44:40.665" v="2215"/>
          <ac:spMkLst>
            <pc:docMk/>
            <pc:sldMk cId="1489518536" sldId="266"/>
            <ac:spMk id="5" creationId="{5DF00CD0-408C-4DD7-A7AC-4C6E870A5DA3}"/>
          </ac:spMkLst>
        </pc:spChg>
        <pc:spChg chg="add mod ord">
          <ac:chgData name="Fabio Di Troia" userId="7de80edd88c2c9de" providerId="LiveId" clId="{674644B3-0F3F-4496-A350-F638BBCEA29C}" dt="2021-03-15T18:30:32.311" v="4962" actId="207"/>
          <ac:spMkLst>
            <pc:docMk/>
            <pc:sldMk cId="1489518536" sldId="266"/>
            <ac:spMk id="6" creationId="{04A2EEA9-1FA2-473C-9A5D-61C661272D58}"/>
          </ac:spMkLst>
        </pc:spChg>
        <pc:spChg chg="del">
          <ac:chgData name="Fabio Di Troia" userId="7de80edd88c2c9de" providerId="LiveId" clId="{674644B3-0F3F-4496-A350-F638BBCEA29C}" dt="2021-02-28T15:26:19.302" v="446" actId="478"/>
          <ac:spMkLst>
            <pc:docMk/>
            <pc:sldMk cId="1489518536" sldId="266"/>
            <ac:spMk id="7" creationId="{0BAC0284-9EDE-435F-97E9-C8B07671533F}"/>
          </ac:spMkLst>
        </pc:spChg>
        <pc:spChg chg="del">
          <ac:chgData name="Fabio Di Troia" userId="7de80edd88c2c9de" providerId="LiveId" clId="{674644B3-0F3F-4496-A350-F638BBCEA29C}" dt="2021-02-28T15:26:19.302" v="446" actId="478"/>
          <ac:spMkLst>
            <pc:docMk/>
            <pc:sldMk cId="1489518536" sldId="266"/>
            <ac:spMk id="8" creationId="{B4DDD67B-6877-4B92-A252-886818FB2C12}"/>
          </ac:spMkLst>
        </pc:spChg>
        <pc:spChg chg="del">
          <ac:chgData name="Fabio Di Troia" userId="7de80edd88c2c9de" providerId="LiveId" clId="{674644B3-0F3F-4496-A350-F638BBCEA29C}" dt="2021-02-28T15:26:19.302" v="446" actId="478"/>
          <ac:spMkLst>
            <pc:docMk/>
            <pc:sldMk cId="1489518536" sldId="266"/>
            <ac:spMk id="9" creationId="{6C83DB8F-60DA-4274-889F-65D7CD6277A7}"/>
          </ac:spMkLst>
        </pc:spChg>
        <pc:picChg chg="del">
          <ac:chgData name="Fabio Di Troia" userId="7de80edd88c2c9de" providerId="LiveId" clId="{674644B3-0F3F-4496-A350-F638BBCEA29C}" dt="2021-02-28T15:26:15.142" v="445" actId="478"/>
          <ac:picMkLst>
            <pc:docMk/>
            <pc:sldMk cId="1489518536" sldId="266"/>
            <ac:picMk id="3" creationId="{A85FF1CC-1E52-4F81-AD39-1BBBF98A9D0D}"/>
          </ac:picMkLst>
        </pc:picChg>
        <pc:picChg chg="add mod">
          <ac:chgData name="Fabio Di Troia" userId="7de80edd88c2c9de" providerId="LiveId" clId="{674644B3-0F3F-4496-A350-F638BBCEA29C}" dt="2021-02-28T15:26:11.173" v="444" actId="1035"/>
          <ac:picMkLst>
            <pc:docMk/>
            <pc:sldMk cId="1489518536" sldId="266"/>
            <ac:picMk id="4" creationId="{938AAB1E-653A-407A-A347-1503A7F1E09B}"/>
          </ac:picMkLst>
        </pc:picChg>
      </pc:sldChg>
      <pc:sldChg chg="addSp delSp modSp add mod">
        <pc:chgData name="Fabio Di Troia" userId="7de80edd88c2c9de" providerId="LiveId" clId="{674644B3-0F3F-4496-A350-F638BBCEA29C}" dt="2021-02-28T15:40:50.244" v="1175" actId="20577"/>
        <pc:sldMkLst>
          <pc:docMk/>
          <pc:sldMk cId="960066143" sldId="267"/>
        </pc:sldMkLst>
        <pc:spChg chg="del">
          <ac:chgData name="Fabio Di Troia" userId="7de80edd88c2c9de" providerId="LiveId" clId="{674644B3-0F3F-4496-A350-F638BBCEA29C}" dt="2021-02-28T15:33:09.565" v="821" actId="478"/>
          <ac:spMkLst>
            <pc:docMk/>
            <pc:sldMk cId="960066143" sldId="267"/>
            <ac:spMk id="5" creationId="{5DF00CD0-408C-4DD7-A7AC-4C6E870A5DA3}"/>
          </ac:spMkLst>
        </pc:spChg>
        <pc:spChg chg="mod">
          <ac:chgData name="Fabio Di Troia" userId="7de80edd88c2c9de" providerId="LiveId" clId="{674644B3-0F3F-4496-A350-F638BBCEA29C}" dt="2021-02-28T15:40:50.244" v="1175" actId="20577"/>
          <ac:spMkLst>
            <pc:docMk/>
            <pc:sldMk cId="960066143" sldId="267"/>
            <ac:spMk id="6" creationId="{04A2EEA9-1FA2-473C-9A5D-61C661272D58}"/>
          </ac:spMkLst>
        </pc:spChg>
        <pc:spChg chg="add del mod">
          <ac:chgData name="Fabio Di Troia" userId="7de80edd88c2c9de" providerId="LiveId" clId="{674644B3-0F3F-4496-A350-F638BBCEA29C}" dt="2021-02-28T15:33:11.330" v="822" actId="478"/>
          <ac:spMkLst>
            <pc:docMk/>
            <pc:sldMk cId="960066143" sldId="267"/>
            <ac:spMk id="8" creationId="{477BE163-85BC-4273-A22D-1DE000EC4B75}"/>
          </ac:spMkLst>
        </pc:spChg>
        <pc:picChg chg="add del mod">
          <ac:chgData name="Fabio Di Troia" userId="7de80edd88c2c9de" providerId="LiveId" clId="{674644B3-0F3F-4496-A350-F638BBCEA29C}" dt="2021-02-28T15:34:31.340" v="945" actId="478"/>
          <ac:picMkLst>
            <pc:docMk/>
            <pc:sldMk cId="960066143" sldId="267"/>
            <ac:picMk id="3" creationId="{80A755C6-760C-42EF-859D-289F282C91EB}"/>
          </ac:picMkLst>
        </pc:picChg>
        <pc:picChg chg="del">
          <ac:chgData name="Fabio Di Troia" userId="7de80edd88c2c9de" providerId="LiveId" clId="{674644B3-0F3F-4496-A350-F638BBCEA29C}" dt="2021-02-28T15:33:04.082" v="819" actId="478"/>
          <ac:picMkLst>
            <pc:docMk/>
            <pc:sldMk cId="960066143" sldId="267"/>
            <ac:picMk id="4" creationId="{938AAB1E-653A-407A-A347-1503A7F1E09B}"/>
          </ac:picMkLst>
        </pc:picChg>
        <pc:picChg chg="add mod">
          <ac:chgData name="Fabio Di Troia" userId="7de80edd88c2c9de" providerId="LiveId" clId="{674644B3-0F3F-4496-A350-F638BBCEA29C}" dt="2021-02-28T15:34:35.237" v="965" actId="1035"/>
          <ac:picMkLst>
            <pc:docMk/>
            <pc:sldMk cId="960066143" sldId="267"/>
            <ac:picMk id="10" creationId="{9E4D65CB-B9C8-488D-B615-303515B9B2F8}"/>
          </ac:picMkLst>
        </pc:picChg>
      </pc:sldChg>
      <pc:sldChg chg="addSp delSp modSp new mod setBg">
        <pc:chgData name="Fabio Di Troia" userId="7de80edd88c2c9de" providerId="LiveId" clId="{674644B3-0F3F-4496-A350-F638BBCEA29C}" dt="2021-02-28T21:50:12.975" v="2446" actId="26606"/>
        <pc:sldMkLst>
          <pc:docMk/>
          <pc:sldMk cId="1675054306" sldId="268"/>
        </pc:sldMkLst>
        <pc:spChg chg="mod">
          <ac:chgData name="Fabio Di Troia" userId="7de80edd88c2c9de" providerId="LiveId" clId="{674644B3-0F3F-4496-A350-F638BBCEA29C}" dt="2021-02-28T21:50:12.975" v="2446" actId="26606"/>
          <ac:spMkLst>
            <pc:docMk/>
            <pc:sldMk cId="1675054306" sldId="268"/>
            <ac:spMk id="2" creationId="{35A2EA4F-A8FE-4031-AD9D-768DAD166E8D}"/>
          </ac:spMkLst>
        </pc:spChg>
        <pc:spChg chg="mod">
          <ac:chgData name="Fabio Di Troia" userId="7de80edd88c2c9de" providerId="LiveId" clId="{674644B3-0F3F-4496-A350-F638BBCEA29C}" dt="2021-02-28T21:50:12.975" v="2446" actId="26606"/>
          <ac:spMkLst>
            <pc:docMk/>
            <pc:sldMk cId="1675054306" sldId="268"/>
            <ac:spMk id="3" creationId="{A5CAC69C-14DE-4008-9187-0A26AE960D86}"/>
          </ac:spMkLst>
        </pc:spChg>
        <pc:spChg chg="add del">
          <ac:chgData name="Fabio Di Troia" userId="7de80edd88c2c9de" providerId="LiveId" clId="{674644B3-0F3F-4496-A350-F638BBCEA29C}" dt="2021-02-28T21:50:12.975" v="2446" actId="26606"/>
          <ac:spMkLst>
            <pc:docMk/>
            <pc:sldMk cId="1675054306" sldId="268"/>
            <ac:spMk id="10" creationId="{59A309A7-1751-4ABE-A3C1-EEC40366AD89}"/>
          </ac:spMkLst>
        </pc:spChg>
        <pc:spChg chg="add del">
          <ac:chgData name="Fabio Di Troia" userId="7de80edd88c2c9de" providerId="LiveId" clId="{674644B3-0F3F-4496-A350-F638BBCEA29C}" dt="2021-02-28T21:50:12.975" v="2446" actId="26606"/>
          <ac:spMkLst>
            <pc:docMk/>
            <pc:sldMk cId="1675054306" sldId="268"/>
            <ac:spMk id="12" creationId="{967D8EB6-EAE1-4F9C-B398-83321E287204}"/>
          </ac:spMkLst>
        </pc:spChg>
        <pc:picChg chg="add mod">
          <ac:chgData name="Fabio Di Troia" userId="7de80edd88c2c9de" providerId="LiveId" clId="{674644B3-0F3F-4496-A350-F638BBCEA29C}" dt="2021-02-28T21:50:12.975" v="2446" actId="26606"/>
          <ac:picMkLst>
            <pc:docMk/>
            <pc:sldMk cId="1675054306" sldId="268"/>
            <ac:picMk id="5" creationId="{EC9B479A-D15E-4C59-8343-00E8C006459E}"/>
          </ac:picMkLst>
        </pc:picChg>
      </pc:sldChg>
      <pc:sldChg chg="addSp delSp modSp new mod modNotesTx">
        <pc:chgData name="Fabio Di Troia" userId="7de80edd88c2c9de" providerId="LiveId" clId="{674644B3-0F3F-4496-A350-F638BBCEA29C}" dt="2021-02-28T21:44:29.143" v="2214" actId="20577"/>
        <pc:sldMkLst>
          <pc:docMk/>
          <pc:sldMk cId="2936311256" sldId="269"/>
        </pc:sldMkLst>
        <pc:spChg chg="mod">
          <ac:chgData name="Fabio Di Troia" userId="7de80edd88c2c9de" providerId="LiveId" clId="{674644B3-0F3F-4496-A350-F638BBCEA29C}" dt="2021-02-28T21:40:24.160" v="1931" actId="20577"/>
          <ac:spMkLst>
            <pc:docMk/>
            <pc:sldMk cId="2936311256" sldId="269"/>
            <ac:spMk id="2" creationId="{0CDA8CA4-615C-4755-B1C6-0F5DB5D45AD2}"/>
          </ac:spMkLst>
        </pc:spChg>
        <pc:spChg chg="mod">
          <ac:chgData name="Fabio Di Troia" userId="7de80edd88c2c9de" providerId="LiveId" clId="{674644B3-0F3F-4496-A350-F638BBCEA29C}" dt="2021-02-28T21:41:15.967" v="2001" actId="20577"/>
          <ac:spMkLst>
            <pc:docMk/>
            <pc:sldMk cId="2936311256" sldId="269"/>
            <ac:spMk id="3" creationId="{3175DDC9-0994-4627-81CA-120FA588A7D6}"/>
          </ac:spMkLst>
        </pc:spChg>
        <pc:spChg chg="add mod">
          <ac:chgData name="Fabio Di Troia" userId="7de80edd88c2c9de" providerId="LiveId" clId="{674644B3-0F3F-4496-A350-F638BBCEA29C}" dt="2021-02-28T21:43:14.011" v="2101" actId="1076"/>
          <ac:spMkLst>
            <pc:docMk/>
            <pc:sldMk cId="2936311256" sldId="269"/>
            <ac:spMk id="8" creationId="{A36AE69D-2626-48A7-ACD9-17B5D6C6EF5B}"/>
          </ac:spMkLst>
        </pc:spChg>
        <pc:spChg chg="add mod">
          <ac:chgData name="Fabio Di Troia" userId="7de80edd88c2c9de" providerId="LiveId" clId="{674644B3-0F3F-4496-A350-F638BBCEA29C}" dt="2021-02-28T21:43:00.803" v="2066" actId="1037"/>
          <ac:spMkLst>
            <pc:docMk/>
            <pc:sldMk cId="2936311256" sldId="269"/>
            <ac:spMk id="9" creationId="{C29F1228-2684-4BDE-A382-6A80E24FEBA8}"/>
          </ac:spMkLst>
        </pc:spChg>
        <pc:picChg chg="add mod">
          <ac:chgData name="Fabio Di Troia" userId="7de80edd88c2c9de" providerId="LiveId" clId="{674644B3-0F3F-4496-A350-F638BBCEA29C}" dt="2021-02-28T21:43:08.922" v="2090" actId="1037"/>
          <ac:picMkLst>
            <pc:docMk/>
            <pc:sldMk cId="2936311256" sldId="269"/>
            <ac:picMk id="5" creationId="{073C367F-414E-4147-A0D4-97FC11CDBB0E}"/>
          </ac:picMkLst>
        </pc:picChg>
        <pc:picChg chg="add mod">
          <ac:chgData name="Fabio Di Troia" userId="7de80edd88c2c9de" providerId="LiveId" clId="{674644B3-0F3F-4496-A350-F638BBCEA29C}" dt="2021-02-28T21:43:11.545" v="2100" actId="1036"/>
          <ac:picMkLst>
            <pc:docMk/>
            <pc:sldMk cId="2936311256" sldId="269"/>
            <ac:picMk id="7" creationId="{0384F9BC-0F49-430A-8DF7-C7B1626D8CDD}"/>
          </ac:picMkLst>
        </pc:picChg>
        <pc:picChg chg="add del mod">
          <ac:chgData name="Fabio Di Troia" userId="7de80edd88c2c9de" providerId="LiveId" clId="{674644B3-0F3F-4496-A350-F638BBCEA29C}" dt="2021-02-28T21:44:04.459" v="2153" actId="478"/>
          <ac:picMkLst>
            <pc:docMk/>
            <pc:sldMk cId="2936311256" sldId="269"/>
            <ac:picMk id="11" creationId="{5436EE31-41FA-4FA7-8EED-084660C51D02}"/>
          </ac:picMkLst>
        </pc:picChg>
      </pc:sldChg>
      <pc:sldChg chg="addSp modSp new mod modNotesTx">
        <pc:chgData name="Fabio Di Troia" userId="7de80edd88c2c9de" providerId="LiveId" clId="{674644B3-0F3F-4496-A350-F638BBCEA29C}" dt="2021-03-04T12:05:27.024" v="2744" actId="20577"/>
        <pc:sldMkLst>
          <pc:docMk/>
          <pc:sldMk cId="1411245604" sldId="270"/>
        </pc:sldMkLst>
        <pc:spChg chg="mod">
          <ac:chgData name="Fabio Di Troia" userId="7de80edd88c2c9de" providerId="LiveId" clId="{674644B3-0F3F-4496-A350-F638BBCEA29C}" dt="2021-02-28T21:50:21.978" v="2463" actId="20577"/>
          <ac:spMkLst>
            <pc:docMk/>
            <pc:sldMk cId="1411245604" sldId="270"/>
            <ac:spMk id="2" creationId="{9506A57C-B301-4086-9FE8-A8536661FD20}"/>
          </ac:spMkLst>
        </pc:spChg>
        <pc:spChg chg="mod">
          <ac:chgData name="Fabio Di Troia" userId="7de80edd88c2c9de" providerId="LiveId" clId="{674644B3-0F3F-4496-A350-F638BBCEA29C}" dt="2021-03-04T12:03:47.362" v="2680" actId="12"/>
          <ac:spMkLst>
            <pc:docMk/>
            <pc:sldMk cId="1411245604" sldId="270"/>
            <ac:spMk id="3" creationId="{6988E7E5-2956-47AC-8EB9-16D8C6A66FC9}"/>
          </ac:spMkLst>
        </pc:spChg>
        <pc:picChg chg="add mod">
          <ac:chgData name="Fabio Di Troia" userId="7de80edd88c2c9de" providerId="LiveId" clId="{674644B3-0F3F-4496-A350-F638BBCEA29C}" dt="2021-03-04T12:04:24.683" v="2685" actId="1076"/>
          <ac:picMkLst>
            <pc:docMk/>
            <pc:sldMk cId="1411245604" sldId="270"/>
            <ac:picMk id="5" creationId="{A9DE1959-64DF-4A08-9A9F-41D460EC347D}"/>
          </ac:picMkLst>
        </pc:picChg>
        <pc:picChg chg="add mod">
          <ac:chgData name="Fabio Di Troia" userId="7de80edd88c2c9de" providerId="LiveId" clId="{674644B3-0F3F-4496-A350-F638BBCEA29C}" dt="2021-03-04T12:04:34.722" v="2691" actId="1076"/>
          <ac:picMkLst>
            <pc:docMk/>
            <pc:sldMk cId="1411245604" sldId="270"/>
            <ac:picMk id="6" creationId="{F968373A-7921-4821-85B2-E96A768F1CE0}"/>
          </ac:picMkLst>
        </pc:picChg>
        <pc:picChg chg="add mod">
          <ac:chgData name="Fabio Di Troia" userId="7de80edd88c2c9de" providerId="LiveId" clId="{674644B3-0F3F-4496-A350-F638BBCEA29C}" dt="2021-03-04T12:04:43.505" v="2694" actId="1076"/>
          <ac:picMkLst>
            <pc:docMk/>
            <pc:sldMk cId="1411245604" sldId="270"/>
            <ac:picMk id="7" creationId="{921E64D6-98A8-4E92-8317-283B7A21B78A}"/>
          </ac:picMkLst>
        </pc:picChg>
      </pc:sldChg>
      <pc:sldChg chg="addSp delSp modSp add mod modNotesTx">
        <pc:chgData name="Fabio Di Troia" userId="7de80edd88c2c9de" providerId="LiveId" clId="{674644B3-0F3F-4496-A350-F638BBCEA29C}" dt="2021-03-04T13:57:41.341" v="3816" actId="20577"/>
        <pc:sldMkLst>
          <pc:docMk/>
          <pc:sldMk cId="1318346439" sldId="271"/>
        </pc:sldMkLst>
        <pc:spChg chg="mod">
          <ac:chgData name="Fabio Di Troia" userId="7de80edd88c2c9de" providerId="LiveId" clId="{674644B3-0F3F-4496-A350-F638BBCEA29C}" dt="2021-03-04T12:07:19.613" v="2749" actId="14100"/>
          <ac:spMkLst>
            <pc:docMk/>
            <pc:sldMk cId="1318346439" sldId="271"/>
            <ac:spMk id="3" creationId="{6988E7E5-2956-47AC-8EB9-16D8C6A66FC9}"/>
          </ac:spMkLst>
        </pc:spChg>
        <pc:spChg chg="add mod">
          <ac:chgData name="Fabio Di Troia" userId="7de80edd88c2c9de" providerId="LiveId" clId="{674644B3-0F3F-4496-A350-F638BBCEA29C}" dt="2021-03-04T12:10:54.306" v="2998" actId="1035"/>
          <ac:spMkLst>
            <pc:docMk/>
            <pc:sldMk cId="1318346439" sldId="271"/>
            <ac:spMk id="9" creationId="{4DA5B62C-2A4D-4E4C-961B-6C4DEC2BAB52}"/>
          </ac:spMkLst>
        </pc:spChg>
        <pc:spChg chg="add mod">
          <ac:chgData name="Fabio Di Troia" userId="7de80edd88c2c9de" providerId="LiveId" clId="{674644B3-0F3F-4496-A350-F638BBCEA29C}" dt="2021-03-04T12:10:54.306" v="2998" actId="1035"/>
          <ac:spMkLst>
            <pc:docMk/>
            <pc:sldMk cId="1318346439" sldId="271"/>
            <ac:spMk id="10" creationId="{ADAAF8D5-3490-45A8-98F5-A5B3C402263E}"/>
          </ac:spMkLst>
        </pc:spChg>
        <pc:spChg chg="add mod">
          <ac:chgData name="Fabio Di Troia" userId="7de80edd88c2c9de" providerId="LiveId" clId="{674644B3-0F3F-4496-A350-F638BBCEA29C}" dt="2021-03-04T12:10:54.306" v="2998" actId="1035"/>
          <ac:spMkLst>
            <pc:docMk/>
            <pc:sldMk cId="1318346439" sldId="271"/>
            <ac:spMk id="11" creationId="{0F51B523-DA10-4903-B662-E8533A829821}"/>
          </ac:spMkLst>
        </pc:spChg>
        <pc:spChg chg="add mod">
          <ac:chgData name="Fabio Di Troia" userId="7de80edd88c2c9de" providerId="LiveId" clId="{674644B3-0F3F-4496-A350-F638BBCEA29C}" dt="2021-03-04T12:10:54.306" v="2998" actId="1035"/>
          <ac:spMkLst>
            <pc:docMk/>
            <pc:sldMk cId="1318346439" sldId="271"/>
            <ac:spMk id="12" creationId="{B94F671C-903F-4340-B4DF-AE80BACF3DBC}"/>
          </ac:spMkLst>
        </pc:spChg>
        <pc:spChg chg="add mod">
          <ac:chgData name="Fabio Di Troia" userId="7de80edd88c2c9de" providerId="LiveId" clId="{674644B3-0F3F-4496-A350-F638BBCEA29C}" dt="2021-03-04T12:12:07.477" v="3140" actId="14100"/>
          <ac:spMkLst>
            <pc:docMk/>
            <pc:sldMk cId="1318346439" sldId="271"/>
            <ac:spMk id="13" creationId="{D6B1E4E2-6245-4D47-B65A-8A176A782818}"/>
          </ac:spMkLst>
        </pc:spChg>
        <pc:spChg chg="add mod">
          <ac:chgData name="Fabio Di Troia" userId="7de80edd88c2c9de" providerId="LiveId" clId="{674644B3-0F3F-4496-A350-F638BBCEA29C}" dt="2021-03-04T12:12:02.164" v="3139" actId="113"/>
          <ac:spMkLst>
            <pc:docMk/>
            <pc:sldMk cId="1318346439" sldId="271"/>
            <ac:spMk id="14" creationId="{68A4940C-BA34-4338-B85A-AE3FBF7CB298}"/>
          </ac:spMkLst>
        </pc:spChg>
        <pc:picChg chg="del">
          <ac:chgData name="Fabio Di Troia" userId="7de80edd88c2c9de" providerId="LiveId" clId="{674644B3-0F3F-4496-A350-F638BBCEA29C}" dt="2021-03-04T12:05:42.091" v="2746" actId="478"/>
          <ac:picMkLst>
            <pc:docMk/>
            <pc:sldMk cId="1318346439" sldId="271"/>
            <ac:picMk id="5" creationId="{A9DE1959-64DF-4A08-9A9F-41D460EC347D}"/>
          </ac:picMkLst>
        </pc:picChg>
        <pc:picChg chg="del">
          <ac:chgData name="Fabio Di Troia" userId="7de80edd88c2c9de" providerId="LiveId" clId="{674644B3-0F3F-4496-A350-F638BBCEA29C}" dt="2021-03-04T12:05:43.378" v="2747" actId="478"/>
          <ac:picMkLst>
            <pc:docMk/>
            <pc:sldMk cId="1318346439" sldId="271"/>
            <ac:picMk id="6" creationId="{F968373A-7921-4821-85B2-E96A768F1CE0}"/>
          </ac:picMkLst>
        </pc:picChg>
        <pc:picChg chg="del">
          <ac:chgData name="Fabio Di Troia" userId="7de80edd88c2c9de" providerId="LiveId" clId="{674644B3-0F3F-4496-A350-F638BBCEA29C}" dt="2021-03-04T12:05:42.091" v="2746" actId="478"/>
          <ac:picMkLst>
            <pc:docMk/>
            <pc:sldMk cId="1318346439" sldId="271"/>
            <ac:picMk id="7" creationId="{921E64D6-98A8-4E92-8317-283B7A21B78A}"/>
          </ac:picMkLst>
        </pc:picChg>
        <pc:picChg chg="add mod">
          <ac:chgData name="Fabio Di Troia" userId="7de80edd88c2c9de" providerId="LiveId" clId="{674644B3-0F3F-4496-A350-F638BBCEA29C}" dt="2021-03-04T12:10:54.306" v="2998" actId="1035"/>
          <ac:picMkLst>
            <pc:docMk/>
            <pc:sldMk cId="1318346439" sldId="271"/>
            <ac:picMk id="8" creationId="{75BF7CC2-C9A8-40F9-95EF-DD4B736B6B4A}"/>
          </ac:picMkLst>
        </pc:picChg>
      </pc:sldChg>
      <pc:sldChg chg="addSp delSp modSp add mod modTransition modNotesTx">
        <pc:chgData name="Fabio Di Troia" userId="7de80edd88c2c9de" providerId="LiveId" clId="{674644B3-0F3F-4496-A350-F638BBCEA29C}" dt="2021-03-04T12:20:30.449" v="3642" actId="6549"/>
        <pc:sldMkLst>
          <pc:docMk/>
          <pc:sldMk cId="1088593020" sldId="272"/>
        </pc:sldMkLst>
        <pc:spChg chg="del">
          <ac:chgData name="Fabio Di Troia" userId="7de80edd88c2c9de" providerId="LiveId" clId="{674644B3-0F3F-4496-A350-F638BBCEA29C}" dt="2021-03-04T12:13:24.044" v="3154" actId="478"/>
          <ac:spMkLst>
            <pc:docMk/>
            <pc:sldMk cId="1088593020" sldId="272"/>
            <ac:spMk id="9" creationId="{4DA5B62C-2A4D-4E4C-961B-6C4DEC2BAB52}"/>
          </ac:spMkLst>
        </pc:spChg>
        <pc:spChg chg="del">
          <ac:chgData name="Fabio Di Troia" userId="7de80edd88c2c9de" providerId="LiveId" clId="{674644B3-0F3F-4496-A350-F638BBCEA29C}" dt="2021-03-04T12:13:24.044" v="3154" actId="478"/>
          <ac:spMkLst>
            <pc:docMk/>
            <pc:sldMk cId="1088593020" sldId="272"/>
            <ac:spMk id="10" creationId="{ADAAF8D5-3490-45A8-98F5-A5B3C402263E}"/>
          </ac:spMkLst>
        </pc:spChg>
        <pc:spChg chg="del">
          <ac:chgData name="Fabio Di Troia" userId="7de80edd88c2c9de" providerId="LiveId" clId="{674644B3-0F3F-4496-A350-F638BBCEA29C}" dt="2021-03-04T12:13:24.044" v="3154" actId="478"/>
          <ac:spMkLst>
            <pc:docMk/>
            <pc:sldMk cId="1088593020" sldId="272"/>
            <ac:spMk id="11" creationId="{0F51B523-DA10-4903-B662-E8533A829821}"/>
          </ac:spMkLst>
        </pc:spChg>
        <pc:spChg chg="del">
          <ac:chgData name="Fabio Di Troia" userId="7de80edd88c2c9de" providerId="LiveId" clId="{674644B3-0F3F-4496-A350-F638BBCEA29C}" dt="2021-03-04T12:13:24.044" v="3154" actId="478"/>
          <ac:spMkLst>
            <pc:docMk/>
            <pc:sldMk cId="1088593020" sldId="272"/>
            <ac:spMk id="12" creationId="{B94F671C-903F-4340-B4DF-AE80BACF3DBC}"/>
          </ac:spMkLst>
        </pc:spChg>
        <pc:picChg chg="add mod ord">
          <ac:chgData name="Fabio Di Troia" userId="7de80edd88c2c9de" providerId="LiveId" clId="{674644B3-0F3F-4496-A350-F638BBCEA29C}" dt="2021-03-04T12:13:19.219" v="3153" actId="1037"/>
          <ac:picMkLst>
            <pc:docMk/>
            <pc:sldMk cId="1088593020" sldId="272"/>
            <ac:picMk id="5" creationId="{35EBB007-9C26-4B7C-A6C1-50FCE09C6466}"/>
          </ac:picMkLst>
        </pc:picChg>
        <pc:picChg chg="del">
          <ac:chgData name="Fabio Di Troia" userId="7de80edd88c2c9de" providerId="LiveId" clId="{674644B3-0F3F-4496-A350-F638BBCEA29C}" dt="2021-03-04T12:13:01.785" v="3142" actId="478"/>
          <ac:picMkLst>
            <pc:docMk/>
            <pc:sldMk cId="1088593020" sldId="272"/>
            <ac:picMk id="8" creationId="{75BF7CC2-C9A8-40F9-95EF-DD4B736B6B4A}"/>
          </ac:picMkLst>
        </pc:picChg>
      </pc:sldChg>
      <pc:sldChg chg="addSp delSp modSp add mod ord modTransition modNotesTx">
        <pc:chgData name="Fabio Di Troia" userId="7de80edd88c2c9de" providerId="LiveId" clId="{674644B3-0F3F-4496-A350-F638BBCEA29C}" dt="2021-03-15T18:39:23.953" v="4968" actId="27636"/>
        <pc:sldMkLst>
          <pc:docMk/>
          <pc:sldMk cId="388458933" sldId="273"/>
        </pc:sldMkLst>
        <pc:spChg chg="mod">
          <ac:chgData name="Fabio Di Troia" userId="7de80edd88c2c9de" providerId="LiveId" clId="{674644B3-0F3F-4496-A350-F638BBCEA29C}" dt="2021-03-15T18:39:23.953" v="4968" actId="27636"/>
          <ac:spMkLst>
            <pc:docMk/>
            <pc:sldMk cId="388458933" sldId="273"/>
            <ac:spMk id="3" creationId="{6988E7E5-2956-47AC-8EB9-16D8C6A66FC9}"/>
          </ac:spMkLst>
        </pc:spChg>
        <pc:spChg chg="del">
          <ac:chgData name="Fabio Di Troia" userId="7de80edd88c2c9de" providerId="LiveId" clId="{674644B3-0F3F-4496-A350-F638BBCEA29C}" dt="2021-03-04T12:16:55.790" v="3192" actId="478"/>
          <ac:spMkLst>
            <pc:docMk/>
            <pc:sldMk cId="388458933" sldId="273"/>
            <ac:spMk id="9" creationId="{4DA5B62C-2A4D-4E4C-961B-6C4DEC2BAB52}"/>
          </ac:spMkLst>
        </pc:spChg>
        <pc:spChg chg="del">
          <ac:chgData name="Fabio Di Troia" userId="7de80edd88c2c9de" providerId="LiveId" clId="{674644B3-0F3F-4496-A350-F638BBCEA29C}" dt="2021-03-04T12:16:55.790" v="3192" actId="478"/>
          <ac:spMkLst>
            <pc:docMk/>
            <pc:sldMk cId="388458933" sldId="273"/>
            <ac:spMk id="10" creationId="{ADAAF8D5-3490-45A8-98F5-A5B3C402263E}"/>
          </ac:spMkLst>
        </pc:spChg>
        <pc:spChg chg="del">
          <ac:chgData name="Fabio Di Troia" userId="7de80edd88c2c9de" providerId="LiveId" clId="{674644B3-0F3F-4496-A350-F638BBCEA29C}" dt="2021-03-04T12:16:55.790" v="3192" actId="478"/>
          <ac:spMkLst>
            <pc:docMk/>
            <pc:sldMk cId="388458933" sldId="273"/>
            <ac:spMk id="11" creationId="{0F51B523-DA10-4903-B662-E8533A829821}"/>
          </ac:spMkLst>
        </pc:spChg>
        <pc:spChg chg="del">
          <ac:chgData name="Fabio Di Troia" userId="7de80edd88c2c9de" providerId="LiveId" clId="{674644B3-0F3F-4496-A350-F638BBCEA29C}" dt="2021-03-04T12:16:55.790" v="3192" actId="478"/>
          <ac:spMkLst>
            <pc:docMk/>
            <pc:sldMk cId="388458933" sldId="273"/>
            <ac:spMk id="12" creationId="{B94F671C-903F-4340-B4DF-AE80BACF3DBC}"/>
          </ac:spMkLst>
        </pc:spChg>
        <pc:spChg chg="mod">
          <ac:chgData name="Fabio Di Troia" userId="7de80edd88c2c9de" providerId="LiveId" clId="{674644B3-0F3F-4496-A350-F638BBCEA29C}" dt="2021-03-04T12:20:07.327" v="3638" actId="1035"/>
          <ac:spMkLst>
            <pc:docMk/>
            <pc:sldMk cId="388458933" sldId="273"/>
            <ac:spMk id="13" creationId="{D6B1E4E2-6245-4D47-B65A-8A176A782818}"/>
          </ac:spMkLst>
        </pc:spChg>
        <pc:spChg chg="mod">
          <ac:chgData name="Fabio Di Troia" userId="7de80edd88c2c9de" providerId="LiveId" clId="{674644B3-0F3F-4496-A350-F638BBCEA29C}" dt="2021-03-04T12:20:07.327" v="3638" actId="1035"/>
          <ac:spMkLst>
            <pc:docMk/>
            <pc:sldMk cId="388458933" sldId="273"/>
            <ac:spMk id="14" creationId="{68A4940C-BA34-4338-B85A-AE3FBF7CB298}"/>
          </ac:spMkLst>
        </pc:spChg>
        <pc:picChg chg="add mod ord">
          <ac:chgData name="Fabio Di Troia" userId="7de80edd88c2c9de" providerId="LiveId" clId="{674644B3-0F3F-4496-A350-F638BBCEA29C}" dt="2021-03-04T12:16:46.445" v="3191" actId="1036"/>
          <ac:picMkLst>
            <pc:docMk/>
            <pc:sldMk cId="388458933" sldId="273"/>
            <ac:picMk id="5" creationId="{85E90255-CE5A-4560-B88C-4AD91B1DE667}"/>
          </ac:picMkLst>
        </pc:picChg>
        <pc:picChg chg="del">
          <ac:chgData name="Fabio Di Troia" userId="7de80edd88c2c9de" providerId="LiveId" clId="{674644B3-0F3F-4496-A350-F638BBCEA29C}" dt="2021-03-04T12:16:02.264" v="3162" actId="478"/>
          <ac:picMkLst>
            <pc:docMk/>
            <pc:sldMk cId="388458933" sldId="273"/>
            <ac:picMk id="8" creationId="{75BF7CC2-C9A8-40F9-95EF-DD4B736B6B4A}"/>
          </ac:picMkLst>
        </pc:picChg>
      </pc:sldChg>
      <pc:sldChg chg="add del">
        <pc:chgData name="Fabio Di Troia" userId="7de80edd88c2c9de" providerId="LiveId" clId="{674644B3-0F3F-4496-A350-F638BBCEA29C}" dt="2021-03-04T12:15:56.613" v="3158" actId="47"/>
        <pc:sldMkLst>
          <pc:docMk/>
          <pc:sldMk cId="4266986549" sldId="273"/>
        </pc:sldMkLst>
      </pc:sldChg>
      <pc:sldChg chg="addSp delSp modSp new mod modNotesTx">
        <pc:chgData name="Fabio Di Troia" userId="7de80edd88c2c9de" providerId="LiveId" clId="{674644B3-0F3F-4496-A350-F638BBCEA29C}" dt="2021-03-04T13:59:11.824" v="3919" actId="20577"/>
        <pc:sldMkLst>
          <pc:docMk/>
          <pc:sldMk cId="4053200854" sldId="274"/>
        </pc:sldMkLst>
        <pc:spChg chg="mod">
          <ac:chgData name="Fabio Di Troia" userId="7de80edd88c2c9de" providerId="LiveId" clId="{674644B3-0F3F-4496-A350-F638BBCEA29C}" dt="2021-03-04T13:58:49.342" v="3850" actId="20577"/>
          <ac:spMkLst>
            <pc:docMk/>
            <pc:sldMk cId="4053200854" sldId="274"/>
            <ac:spMk id="2" creationId="{B65FDA16-633C-49DF-9901-7A3D12C9E3F8}"/>
          </ac:spMkLst>
        </pc:spChg>
        <pc:spChg chg="del">
          <ac:chgData name="Fabio Di Troia" userId="7de80edd88c2c9de" providerId="LiveId" clId="{674644B3-0F3F-4496-A350-F638BBCEA29C}" dt="2021-03-04T13:58:52.574" v="3851" actId="478"/>
          <ac:spMkLst>
            <pc:docMk/>
            <pc:sldMk cId="4053200854" sldId="274"/>
            <ac:spMk id="3" creationId="{B879F2B6-8FE3-4F34-9C1E-4BCCB52E5693}"/>
          </ac:spMkLst>
        </pc:spChg>
        <pc:picChg chg="add mod">
          <ac:chgData name="Fabio Di Troia" userId="7de80edd88c2c9de" providerId="LiveId" clId="{674644B3-0F3F-4496-A350-F638BBCEA29C}" dt="2021-03-04T13:58:55.538" v="3853" actId="1076"/>
          <ac:picMkLst>
            <pc:docMk/>
            <pc:sldMk cId="4053200854" sldId="274"/>
            <ac:picMk id="5" creationId="{27115253-3025-4A76-809A-4790391A4EBD}"/>
          </ac:picMkLst>
        </pc:picChg>
      </pc:sldChg>
      <pc:sldChg chg="addSp delSp modSp new mod ord modNotesTx">
        <pc:chgData name="Fabio Di Troia" userId="7de80edd88c2c9de" providerId="LiveId" clId="{674644B3-0F3F-4496-A350-F638BBCEA29C}" dt="2021-03-04T14:11:00.474" v="4222" actId="1076"/>
        <pc:sldMkLst>
          <pc:docMk/>
          <pc:sldMk cId="2452454937" sldId="275"/>
        </pc:sldMkLst>
        <pc:spChg chg="del mod">
          <ac:chgData name="Fabio Di Troia" userId="7de80edd88c2c9de" providerId="LiveId" clId="{674644B3-0F3F-4496-A350-F638BBCEA29C}" dt="2021-03-04T14:10:52.273" v="4218" actId="478"/>
          <ac:spMkLst>
            <pc:docMk/>
            <pc:sldMk cId="2452454937" sldId="275"/>
            <ac:spMk id="2" creationId="{7FCA3B44-CCEE-4F99-842C-2A3F64945E23}"/>
          </ac:spMkLst>
        </pc:spChg>
        <pc:spChg chg="mod">
          <ac:chgData name="Fabio Di Troia" userId="7de80edd88c2c9de" providerId="LiveId" clId="{674644B3-0F3F-4496-A350-F638BBCEA29C}" dt="2021-03-04T14:10:54.970" v="4219" actId="1076"/>
          <ac:spMkLst>
            <pc:docMk/>
            <pc:sldMk cId="2452454937" sldId="275"/>
            <ac:spMk id="3" creationId="{1D7A2088-2D46-4EE7-865B-6D4431379DBB}"/>
          </ac:spMkLst>
        </pc:spChg>
        <pc:picChg chg="add mod">
          <ac:chgData name="Fabio Di Troia" userId="7de80edd88c2c9de" providerId="LiveId" clId="{674644B3-0F3F-4496-A350-F638BBCEA29C}" dt="2021-03-04T14:11:00.474" v="4222" actId="1076"/>
          <ac:picMkLst>
            <pc:docMk/>
            <pc:sldMk cId="2452454937" sldId="275"/>
            <ac:picMk id="5" creationId="{065C9ADE-FAB0-408F-9282-D95DCE2823E2}"/>
          </ac:picMkLst>
        </pc:picChg>
      </pc:sldChg>
      <pc:sldChg chg="addSp delSp modSp new mod">
        <pc:chgData name="Fabio Di Troia" userId="7de80edd88c2c9de" providerId="LiveId" clId="{674644B3-0F3F-4496-A350-F638BBCEA29C}" dt="2021-03-04T14:08:34.175" v="4128" actId="20577"/>
        <pc:sldMkLst>
          <pc:docMk/>
          <pc:sldMk cId="2714814753" sldId="276"/>
        </pc:sldMkLst>
        <pc:spChg chg="mod">
          <ac:chgData name="Fabio Di Troia" userId="7de80edd88c2c9de" providerId="LiveId" clId="{674644B3-0F3F-4496-A350-F638BBCEA29C}" dt="2021-03-04T14:06:38.784" v="4016" actId="20577"/>
          <ac:spMkLst>
            <pc:docMk/>
            <pc:sldMk cId="2714814753" sldId="276"/>
            <ac:spMk id="2" creationId="{A481CA4C-BB02-4DCB-A459-33BF4EB6213D}"/>
          </ac:spMkLst>
        </pc:spChg>
        <pc:spChg chg="del">
          <ac:chgData name="Fabio Di Troia" userId="7de80edd88c2c9de" providerId="LiveId" clId="{674644B3-0F3F-4496-A350-F638BBCEA29C}" dt="2021-03-04T14:06:59.467" v="4017" actId="22"/>
          <ac:spMkLst>
            <pc:docMk/>
            <pc:sldMk cId="2714814753" sldId="276"/>
            <ac:spMk id="3" creationId="{0EAE9CE3-8D13-435F-88DB-390417C33F3C}"/>
          </ac:spMkLst>
        </pc:spChg>
        <pc:spChg chg="add mod">
          <ac:chgData name="Fabio Di Troia" userId="7de80edd88c2c9de" providerId="LiveId" clId="{674644B3-0F3F-4496-A350-F638BBCEA29C}" dt="2021-03-04T14:08:34.175" v="4128" actId="20577"/>
          <ac:spMkLst>
            <pc:docMk/>
            <pc:sldMk cId="2714814753" sldId="276"/>
            <ac:spMk id="6" creationId="{8F2EFBB3-D260-4B2F-B228-1DB0F8BE353F}"/>
          </ac:spMkLst>
        </pc:spChg>
        <pc:picChg chg="add mod ord">
          <ac:chgData name="Fabio Di Troia" userId="7de80edd88c2c9de" providerId="LiveId" clId="{674644B3-0F3F-4496-A350-F638BBCEA29C}" dt="2021-03-04T14:07:04.314" v="4018" actId="1076"/>
          <ac:picMkLst>
            <pc:docMk/>
            <pc:sldMk cId="2714814753" sldId="276"/>
            <ac:picMk id="5" creationId="{8F19FCEA-1FAC-435D-82F1-DDEAADF20559}"/>
          </ac:picMkLst>
        </pc:picChg>
      </pc:sldChg>
      <pc:sldChg chg="addSp delSp modSp add mod">
        <pc:chgData name="Fabio Di Troia" userId="7de80edd88c2c9de" providerId="LiveId" clId="{674644B3-0F3F-4496-A350-F638BBCEA29C}" dt="2021-03-04T14:08:26.558" v="4124" actId="20577"/>
        <pc:sldMkLst>
          <pc:docMk/>
          <pc:sldMk cId="2073493704" sldId="277"/>
        </pc:sldMkLst>
        <pc:spChg chg="add del mod">
          <ac:chgData name="Fabio Di Troia" userId="7de80edd88c2c9de" providerId="LiveId" clId="{674644B3-0F3F-4496-A350-F638BBCEA29C}" dt="2021-03-04T14:08:14.901" v="4120" actId="478"/>
          <ac:spMkLst>
            <pc:docMk/>
            <pc:sldMk cId="2073493704" sldId="277"/>
            <ac:spMk id="4" creationId="{0EB2543E-9DFE-4935-B25A-CF51BFD40D12}"/>
          </ac:spMkLst>
        </pc:spChg>
        <pc:spChg chg="mod">
          <ac:chgData name="Fabio Di Troia" userId="7de80edd88c2c9de" providerId="LiveId" clId="{674644B3-0F3F-4496-A350-F638BBCEA29C}" dt="2021-03-04T14:08:26.558" v="4124" actId="20577"/>
          <ac:spMkLst>
            <pc:docMk/>
            <pc:sldMk cId="2073493704" sldId="277"/>
            <ac:spMk id="6" creationId="{8F2EFBB3-D260-4B2F-B228-1DB0F8BE353F}"/>
          </ac:spMkLst>
        </pc:spChg>
        <pc:picChg chg="del">
          <ac:chgData name="Fabio Di Troia" userId="7de80edd88c2c9de" providerId="LiveId" clId="{674644B3-0F3F-4496-A350-F638BBCEA29C}" dt="2021-03-04T14:08:01.486" v="4115" actId="478"/>
          <ac:picMkLst>
            <pc:docMk/>
            <pc:sldMk cId="2073493704" sldId="277"/>
            <ac:picMk id="5" creationId="{8F19FCEA-1FAC-435D-82F1-DDEAADF20559}"/>
          </ac:picMkLst>
        </pc:picChg>
        <pc:picChg chg="add ord">
          <ac:chgData name="Fabio Di Troia" userId="7de80edd88c2c9de" providerId="LiveId" clId="{674644B3-0F3F-4496-A350-F638BBCEA29C}" dt="2021-03-04T14:08:12.158" v="4119" actId="167"/>
          <ac:picMkLst>
            <pc:docMk/>
            <pc:sldMk cId="2073493704" sldId="277"/>
            <ac:picMk id="8" creationId="{7A506334-14F0-457F-8C48-C83F4DD70457}"/>
          </ac:picMkLst>
        </pc:picChg>
      </pc:sldChg>
      <pc:sldChg chg="addSp delSp modSp new mod">
        <pc:chgData name="Fabio Di Troia" userId="7de80edd88c2c9de" providerId="LiveId" clId="{674644B3-0F3F-4496-A350-F638BBCEA29C}" dt="2021-03-04T14:09:42.378" v="4186" actId="20577"/>
        <pc:sldMkLst>
          <pc:docMk/>
          <pc:sldMk cId="4137142169" sldId="278"/>
        </pc:sldMkLst>
        <pc:spChg chg="mod">
          <ac:chgData name="Fabio Di Troia" userId="7de80edd88c2c9de" providerId="LiveId" clId="{674644B3-0F3F-4496-A350-F638BBCEA29C}" dt="2021-03-04T14:09:42.378" v="4186" actId="20577"/>
          <ac:spMkLst>
            <pc:docMk/>
            <pc:sldMk cId="4137142169" sldId="278"/>
            <ac:spMk id="2" creationId="{1B59CA03-B5BE-4917-96DA-2D32A0604C43}"/>
          </ac:spMkLst>
        </pc:spChg>
        <pc:spChg chg="del">
          <ac:chgData name="Fabio Di Troia" userId="7de80edd88c2c9de" providerId="LiveId" clId="{674644B3-0F3F-4496-A350-F638BBCEA29C}" dt="2021-03-04T14:09:19.989" v="4130" actId="478"/>
          <ac:spMkLst>
            <pc:docMk/>
            <pc:sldMk cId="4137142169" sldId="278"/>
            <ac:spMk id="3" creationId="{13FDC74B-69BC-4D83-B228-BE40046230E8}"/>
          </ac:spMkLst>
        </pc:spChg>
        <pc:picChg chg="add mod">
          <ac:chgData name="Fabio Di Troia" userId="7de80edd88c2c9de" providerId="LiveId" clId="{674644B3-0F3F-4496-A350-F638BBCEA29C}" dt="2021-03-04T14:09:24.533" v="4132" actId="1076"/>
          <ac:picMkLst>
            <pc:docMk/>
            <pc:sldMk cId="4137142169" sldId="278"/>
            <ac:picMk id="5" creationId="{F4FD5F3A-4A51-4A78-A397-A8FF0695B3C9}"/>
          </ac:picMkLst>
        </pc:picChg>
      </pc:sldChg>
      <pc:sldChg chg="addSp delSp modSp new mod modTransition modAnim modNotesTx">
        <pc:chgData name="Fabio Di Troia" userId="7de80edd88c2c9de" providerId="LiveId" clId="{674644B3-0F3F-4496-A350-F638BBCEA29C}" dt="2021-03-04T14:50:05.409" v="4637" actId="20577"/>
        <pc:sldMkLst>
          <pc:docMk/>
          <pc:sldMk cId="2821342647" sldId="279"/>
        </pc:sldMkLst>
        <pc:spChg chg="mod">
          <ac:chgData name="Fabio Di Troia" userId="7de80edd88c2c9de" providerId="LiveId" clId="{674644B3-0F3F-4496-A350-F638BBCEA29C}" dt="2021-03-04T14:10:06.139" v="4214" actId="20577"/>
          <ac:spMkLst>
            <pc:docMk/>
            <pc:sldMk cId="2821342647" sldId="279"/>
            <ac:spMk id="2" creationId="{8B1D629B-989F-4D08-A2C1-6CD682F4AE02}"/>
          </ac:spMkLst>
        </pc:spChg>
        <pc:spChg chg="mod">
          <ac:chgData name="Fabio Di Troia" userId="7de80edd88c2c9de" providerId="LiveId" clId="{674644B3-0F3F-4496-A350-F638BBCEA29C}" dt="2021-03-04T14:39:17.205" v="4253" actId="20577"/>
          <ac:spMkLst>
            <pc:docMk/>
            <pc:sldMk cId="2821342647" sldId="279"/>
            <ac:spMk id="3" creationId="{BB020A7E-2F66-43FC-B41A-59A9EC456E9E}"/>
          </ac:spMkLst>
        </pc:spChg>
        <pc:spChg chg="add del mod">
          <ac:chgData name="Fabio Di Troia" userId="7de80edd88c2c9de" providerId="LiveId" clId="{674644B3-0F3F-4496-A350-F638BBCEA29C}" dt="2021-03-04T14:43:47.207" v="4279" actId="478"/>
          <ac:spMkLst>
            <pc:docMk/>
            <pc:sldMk cId="2821342647" sldId="279"/>
            <ac:spMk id="7" creationId="{EC116999-7EC3-4DA4-AA75-142A83D22B90}"/>
          </ac:spMkLst>
        </pc:spChg>
        <pc:spChg chg="add del">
          <ac:chgData name="Fabio Di Troia" userId="7de80edd88c2c9de" providerId="LiveId" clId="{674644B3-0F3F-4496-A350-F638BBCEA29C}" dt="2021-03-04T14:44:08.762" v="4281" actId="478"/>
          <ac:spMkLst>
            <pc:docMk/>
            <pc:sldMk cId="2821342647" sldId="279"/>
            <ac:spMk id="8" creationId="{3A3789DD-68F9-4A3F-A211-DAD2A6A2F156}"/>
          </ac:spMkLst>
        </pc:spChg>
        <pc:spChg chg="add mod">
          <ac:chgData name="Fabio Di Troia" userId="7de80edd88c2c9de" providerId="LiveId" clId="{674644B3-0F3F-4496-A350-F638BBCEA29C}" dt="2021-03-04T14:45:03.153" v="4286" actId="1038"/>
          <ac:spMkLst>
            <pc:docMk/>
            <pc:sldMk cId="2821342647" sldId="279"/>
            <ac:spMk id="9" creationId="{27606DCD-7F90-47B6-821F-ED24877A19A3}"/>
          </ac:spMkLst>
        </pc:spChg>
        <pc:spChg chg="add mod">
          <ac:chgData name="Fabio Di Troia" userId="7de80edd88c2c9de" providerId="LiveId" clId="{674644B3-0F3F-4496-A350-F638BBCEA29C}" dt="2021-03-04T14:46:08.928" v="4345" actId="1076"/>
          <ac:spMkLst>
            <pc:docMk/>
            <pc:sldMk cId="2821342647" sldId="279"/>
            <ac:spMk id="10" creationId="{A9BCCDEC-0100-4AB3-88C7-C9A0BB473A92}"/>
          </ac:spMkLst>
        </pc:spChg>
        <pc:spChg chg="add mod">
          <ac:chgData name="Fabio Di Troia" userId="7de80edd88c2c9de" providerId="LiveId" clId="{674644B3-0F3F-4496-A350-F638BBCEA29C}" dt="2021-03-04T14:48:33.924" v="4438" actId="20577"/>
          <ac:spMkLst>
            <pc:docMk/>
            <pc:sldMk cId="2821342647" sldId="279"/>
            <ac:spMk id="11" creationId="{B9D8A836-0226-4436-A120-408637A9EBAA}"/>
          </ac:spMkLst>
        </pc:spChg>
        <pc:spChg chg="add mod">
          <ac:chgData name="Fabio Di Troia" userId="7de80edd88c2c9de" providerId="LiveId" clId="{674644B3-0F3F-4496-A350-F638BBCEA29C}" dt="2021-03-04T14:46:13.507" v="4347" actId="1076"/>
          <ac:spMkLst>
            <pc:docMk/>
            <pc:sldMk cId="2821342647" sldId="279"/>
            <ac:spMk id="12" creationId="{78DCFA22-83A1-49D3-8468-ED1177038753}"/>
          </ac:spMkLst>
        </pc:spChg>
        <pc:spChg chg="add mod">
          <ac:chgData name="Fabio Di Troia" userId="7de80edd88c2c9de" providerId="LiveId" clId="{674644B3-0F3F-4496-A350-F638BBCEA29C}" dt="2021-03-04T14:46:55.879" v="4435" actId="13822"/>
          <ac:spMkLst>
            <pc:docMk/>
            <pc:sldMk cId="2821342647" sldId="279"/>
            <ac:spMk id="14" creationId="{B63B480B-0D8D-44A5-A9F7-224C5050918D}"/>
          </ac:spMkLst>
        </pc:spChg>
        <pc:picChg chg="add mod">
          <ac:chgData name="Fabio Di Troia" userId="7de80edd88c2c9de" providerId="LiveId" clId="{674644B3-0F3F-4496-A350-F638BBCEA29C}" dt="2021-03-04T14:45:19.130" v="4298" actId="1038"/>
          <ac:picMkLst>
            <pc:docMk/>
            <pc:sldMk cId="2821342647" sldId="279"/>
            <ac:picMk id="5" creationId="{B7F03CEE-54B3-43E3-860E-8AFB46E8F754}"/>
          </ac:picMkLst>
        </pc:picChg>
        <pc:picChg chg="add mod">
          <ac:chgData name="Fabio Di Troia" userId="7de80edd88c2c9de" providerId="LiveId" clId="{674644B3-0F3F-4496-A350-F638BBCEA29C}" dt="2021-03-04T14:43:35.571" v="4262" actId="1076"/>
          <ac:picMkLst>
            <pc:docMk/>
            <pc:sldMk cId="2821342647" sldId="279"/>
            <ac:picMk id="6" creationId="{C112A08F-0B98-43AF-BB74-FA88F0543A54}"/>
          </ac:picMkLst>
        </pc:picChg>
      </pc:sldChg>
      <pc:sldChg chg="addSp delSp modSp add mod delAnim">
        <pc:chgData name="Fabio Di Troia" userId="7de80edd88c2c9de" providerId="LiveId" clId="{674644B3-0F3F-4496-A350-F638BBCEA29C}" dt="2021-03-04T14:56:42.842" v="4944" actId="20577"/>
        <pc:sldMkLst>
          <pc:docMk/>
          <pc:sldMk cId="2381311462" sldId="280"/>
        </pc:sldMkLst>
        <pc:spChg chg="del">
          <ac:chgData name="Fabio Di Troia" userId="7de80edd88c2c9de" providerId="LiveId" clId="{674644B3-0F3F-4496-A350-F638BBCEA29C}" dt="2021-03-04T14:53:01.863" v="4641" actId="478"/>
          <ac:spMkLst>
            <pc:docMk/>
            <pc:sldMk cId="2381311462" sldId="280"/>
            <ac:spMk id="3" creationId="{BB020A7E-2F66-43FC-B41A-59A9EC456E9E}"/>
          </ac:spMkLst>
        </pc:spChg>
        <pc:spChg chg="add del mod">
          <ac:chgData name="Fabio Di Troia" userId="7de80edd88c2c9de" providerId="LiveId" clId="{674644B3-0F3F-4496-A350-F638BBCEA29C}" dt="2021-03-04T14:53:03.789" v="4642" actId="478"/>
          <ac:spMkLst>
            <pc:docMk/>
            <pc:sldMk cId="2381311462" sldId="280"/>
            <ac:spMk id="7" creationId="{7CC0C9EA-41FB-42CA-8275-2C22E80057A7}"/>
          </ac:spMkLst>
        </pc:spChg>
        <pc:spChg chg="add mod">
          <ac:chgData name="Fabio Di Troia" userId="7de80edd88c2c9de" providerId="LiveId" clId="{674644B3-0F3F-4496-A350-F638BBCEA29C}" dt="2021-03-04T14:56:42.842" v="4944" actId="20577"/>
          <ac:spMkLst>
            <pc:docMk/>
            <pc:sldMk cId="2381311462" sldId="280"/>
            <ac:spMk id="8" creationId="{5D4C52FA-8496-452C-B312-3C08830E86FD}"/>
          </ac:spMkLst>
        </pc:spChg>
        <pc:spChg chg="del">
          <ac:chgData name="Fabio Di Troia" userId="7de80edd88c2c9de" providerId="LiveId" clId="{674644B3-0F3F-4496-A350-F638BBCEA29C}" dt="2021-03-04T14:52:59.860" v="4640" actId="478"/>
          <ac:spMkLst>
            <pc:docMk/>
            <pc:sldMk cId="2381311462" sldId="280"/>
            <ac:spMk id="9" creationId="{27606DCD-7F90-47B6-821F-ED24877A19A3}"/>
          </ac:spMkLst>
        </pc:spChg>
        <pc:spChg chg="mod">
          <ac:chgData name="Fabio Di Troia" userId="7de80edd88c2c9de" providerId="LiveId" clId="{674644B3-0F3F-4496-A350-F638BBCEA29C}" dt="2021-03-04T14:53:09.535" v="4663" actId="1035"/>
          <ac:spMkLst>
            <pc:docMk/>
            <pc:sldMk cId="2381311462" sldId="280"/>
            <ac:spMk id="10" creationId="{A9BCCDEC-0100-4AB3-88C7-C9A0BB473A92}"/>
          </ac:spMkLst>
        </pc:spChg>
        <pc:spChg chg="mod">
          <ac:chgData name="Fabio Di Troia" userId="7de80edd88c2c9de" providerId="LiveId" clId="{674644B3-0F3F-4496-A350-F638BBCEA29C}" dt="2021-03-04T14:53:09.535" v="4663" actId="1035"/>
          <ac:spMkLst>
            <pc:docMk/>
            <pc:sldMk cId="2381311462" sldId="280"/>
            <ac:spMk id="11" creationId="{B9D8A836-0226-4436-A120-408637A9EBAA}"/>
          </ac:spMkLst>
        </pc:spChg>
        <pc:spChg chg="mod">
          <ac:chgData name="Fabio Di Troia" userId="7de80edd88c2c9de" providerId="LiveId" clId="{674644B3-0F3F-4496-A350-F638BBCEA29C}" dt="2021-03-04T14:53:09.535" v="4663" actId="1035"/>
          <ac:spMkLst>
            <pc:docMk/>
            <pc:sldMk cId="2381311462" sldId="280"/>
            <ac:spMk id="12" creationId="{78DCFA22-83A1-49D3-8468-ED1177038753}"/>
          </ac:spMkLst>
        </pc:spChg>
        <pc:spChg chg="del">
          <ac:chgData name="Fabio Di Troia" userId="7de80edd88c2c9de" providerId="LiveId" clId="{674644B3-0F3F-4496-A350-F638BBCEA29C}" dt="2021-03-04T14:53:05.071" v="4643" actId="478"/>
          <ac:spMkLst>
            <pc:docMk/>
            <pc:sldMk cId="2381311462" sldId="280"/>
            <ac:spMk id="14" creationId="{B63B480B-0D8D-44A5-A9F7-224C5050918D}"/>
          </ac:spMkLst>
        </pc:spChg>
        <pc:picChg chg="mod">
          <ac:chgData name="Fabio Di Troia" userId="7de80edd88c2c9de" providerId="LiveId" clId="{674644B3-0F3F-4496-A350-F638BBCEA29C}" dt="2021-03-04T14:53:09.535" v="4663" actId="1035"/>
          <ac:picMkLst>
            <pc:docMk/>
            <pc:sldMk cId="2381311462" sldId="280"/>
            <ac:picMk id="5" creationId="{B7F03CEE-54B3-43E3-860E-8AFB46E8F754}"/>
          </ac:picMkLst>
        </pc:picChg>
        <pc:picChg chg="del">
          <ac:chgData name="Fabio Di Troia" userId="7de80edd88c2c9de" providerId="LiveId" clId="{674644B3-0F3F-4496-A350-F638BBCEA29C}" dt="2021-03-04T14:52:59.316" v="4639" actId="478"/>
          <ac:picMkLst>
            <pc:docMk/>
            <pc:sldMk cId="2381311462" sldId="280"/>
            <ac:picMk id="6" creationId="{C112A08F-0B98-43AF-BB74-FA88F0543A54}"/>
          </ac:picMkLst>
        </pc:picChg>
      </pc:sldChg>
      <pc:sldChg chg="addSp delSp modSp new mod setBg">
        <pc:chgData name="Fabio Di Troia" userId="7de80edd88c2c9de" providerId="LiveId" clId="{674644B3-0F3F-4496-A350-F638BBCEA29C}" dt="2021-03-15T18:48:35.340" v="4996" actId="26606"/>
        <pc:sldMkLst>
          <pc:docMk/>
          <pc:sldMk cId="194808009" sldId="281"/>
        </pc:sldMkLst>
        <pc:spChg chg="mod">
          <ac:chgData name="Fabio Di Troia" userId="7de80edd88c2c9de" providerId="LiveId" clId="{674644B3-0F3F-4496-A350-F638BBCEA29C}" dt="2021-03-15T18:48:35.340" v="4996" actId="26606"/>
          <ac:spMkLst>
            <pc:docMk/>
            <pc:sldMk cId="194808009" sldId="281"/>
            <ac:spMk id="2" creationId="{BBEE6507-D836-40BF-B984-19DFC42CDAEF}"/>
          </ac:spMkLst>
        </pc:spChg>
        <pc:spChg chg="mod">
          <ac:chgData name="Fabio Di Troia" userId="7de80edd88c2c9de" providerId="LiveId" clId="{674644B3-0F3F-4496-A350-F638BBCEA29C}" dt="2021-03-15T18:48:35.340" v="4996" actId="26606"/>
          <ac:spMkLst>
            <pc:docMk/>
            <pc:sldMk cId="194808009" sldId="281"/>
            <ac:spMk id="3" creationId="{33F84E15-5040-4FEE-BCED-A9FBD6C8D6CD}"/>
          </ac:spMkLst>
        </pc:spChg>
        <pc:spChg chg="add del">
          <ac:chgData name="Fabio Di Troia" userId="7de80edd88c2c9de" providerId="LiveId" clId="{674644B3-0F3F-4496-A350-F638BBCEA29C}" dt="2021-03-15T18:47:40.086" v="4992"/>
          <ac:spMkLst>
            <pc:docMk/>
            <pc:sldMk cId="194808009" sldId="281"/>
            <ac:spMk id="4" creationId="{1E26E882-73F0-4885-B5C5-70EA8F4AE6C9}"/>
          </ac:spMkLst>
        </pc:spChg>
        <pc:spChg chg="add del">
          <ac:chgData name="Fabio Di Troia" userId="7de80edd88c2c9de" providerId="LiveId" clId="{674644B3-0F3F-4496-A350-F638BBCEA29C}" dt="2021-03-15T18:48:35.340" v="4996" actId="26606"/>
          <ac:spMkLst>
            <pc:docMk/>
            <pc:sldMk cId="194808009" sldId="281"/>
            <ac:spMk id="11" creationId="{1A95671B-3CC6-4792-9114-B74FAEA224E6}"/>
          </ac:spMkLst>
        </pc:spChg>
        <pc:picChg chg="add mod">
          <ac:chgData name="Fabio Di Troia" userId="7de80edd88c2c9de" providerId="LiveId" clId="{674644B3-0F3F-4496-A350-F638BBCEA29C}" dt="2021-03-15T18:48:35.340" v="4996" actId="26606"/>
          <ac:picMkLst>
            <pc:docMk/>
            <pc:sldMk cId="194808009" sldId="281"/>
            <ac:picMk id="6" creationId="{BD675E4E-A5E8-45D9-A9F1-AD5921969B7C}"/>
          </ac:picMkLst>
        </pc:picChg>
      </pc:sldChg>
      <pc:sldChg chg="addSp delSp modSp new mod">
        <pc:chgData name="Fabio Di Troia" userId="7de80edd88c2c9de" providerId="LiveId" clId="{674644B3-0F3F-4496-A350-F638BBCEA29C}" dt="2021-03-15T18:55:02.141" v="5242" actId="1036"/>
        <pc:sldMkLst>
          <pc:docMk/>
          <pc:sldMk cId="3924291994" sldId="282"/>
        </pc:sldMkLst>
        <pc:spChg chg="mod">
          <ac:chgData name="Fabio Di Troia" userId="7de80edd88c2c9de" providerId="LiveId" clId="{674644B3-0F3F-4496-A350-F638BBCEA29C}" dt="2021-03-15T18:50:06.880" v="5004" actId="20577"/>
          <ac:spMkLst>
            <pc:docMk/>
            <pc:sldMk cId="3924291994" sldId="282"/>
            <ac:spMk id="2" creationId="{09CD4693-4471-48CA-AF97-1FC7B3CB9EEB}"/>
          </ac:spMkLst>
        </pc:spChg>
        <pc:spChg chg="add del mod">
          <ac:chgData name="Fabio Di Troia" userId="7de80edd88c2c9de" providerId="LiveId" clId="{674644B3-0F3F-4496-A350-F638BBCEA29C}" dt="2021-03-15T18:54:53.302" v="5234" actId="20577"/>
          <ac:spMkLst>
            <pc:docMk/>
            <pc:sldMk cId="3924291994" sldId="282"/>
            <ac:spMk id="3" creationId="{FE11CE09-FCE9-4603-9B90-1AF8A682EB8C}"/>
          </ac:spMkLst>
        </pc:spChg>
        <pc:spChg chg="add del mod">
          <ac:chgData name="Fabio Di Troia" userId="7de80edd88c2c9de" providerId="LiveId" clId="{674644B3-0F3F-4496-A350-F638BBCEA29C}" dt="2021-03-15T18:50:09.619" v="5006"/>
          <ac:spMkLst>
            <pc:docMk/>
            <pc:sldMk cId="3924291994" sldId="282"/>
            <ac:spMk id="4" creationId="{98493114-EE26-45CC-B9C4-1B01201A48AF}"/>
          </ac:spMkLst>
        </pc:spChg>
        <pc:spChg chg="add del mod">
          <ac:chgData name="Fabio Di Troia" userId="7de80edd88c2c9de" providerId="LiveId" clId="{674644B3-0F3F-4496-A350-F638BBCEA29C}" dt="2021-03-15T18:50:12.021" v="5008"/>
          <ac:spMkLst>
            <pc:docMk/>
            <pc:sldMk cId="3924291994" sldId="282"/>
            <ac:spMk id="5" creationId="{29FA48E5-BF78-4C88-A043-1335088EA803}"/>
          </ac:spMkLst>
        </pc:spChg>
        <pc:picChg chg="add mod">
          <ac:chgData name="Fabio Di Troia" userId="7de80edd88c2c9de" providerId="LiveId" clId="{674644B3-0F3F-4496-A350-F638BBCEA29C}" dt="2021-03-15T18:55:02.141" v="5242" actId="1036"/>
          <ac:picMkLst>
            <pc:docMk/>
            <pc:sldMk cId="3924291994" sldId="282"/>
            <ac:picMk id="7" creationId="{91F51E24-35EA-4FC5-B3A7-7DF4F42F670F}"/>
          </ac:picMkLst>
        </pc:picChg>
        <pc:cxnChg chg="add mod">
          <ac:chgData name="Fabio Di Troia" userId="7de80edd88c2c9de" providerId="LiveId" clId="{674644B3-0F3F-4496-A350-F638BBCEA29C}" dt="2021-03-15T18:55:02.141" v="5242" actId="1036"/>
          <ac:cxnSpMkLst>
            <pc:docMk/>
            <pc:sldMk cId="3924291994" sldId="282"/>
            <ac:cxnSpMk id="9" creationId="{C172AE7C-1B76-4C68-8CED-AF57D3ECAA8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E16DF-B040-4148-80CD-4D4D26A34410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64D05-B269-4764-ADC1-DD3FE67171C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56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Young lady looking away or old lady looking down?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801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7DBF2-90F3-95DD-25C2-D91CF0A3D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C3125-9BC2-A756-9634-B4AB806AF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5C21C-5A97-5FD4-A052-19EC2C8FB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71FE1-64BB-F1E3-F17A-905BD584C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068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Feature Map can also be called Convolved map or Activation map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16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9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882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24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992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71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699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lady in the picture is called Lenna</a:t>
            </a:r>
          </a:p>
          <a:p>
            <a:r>
              <a:rPr lang="en-US"/>
              <a:t>If you transpose the matrix, you get Vertical edge instead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87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97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37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A1E21-A88D-AA0D-7A24-79970A55C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6BDC8-BB43-52D9-6781-1AAB47B9F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F5EAD-87B8-5DCD-147D-6F1B1BBD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0AE43-767A-C1E0-669D-01F05AC46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543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Commodore Amiga 500 &lt;</a:t>
            </a:r>
            <a:r>
              <a:rPr lang="en-US" err="1"/>
              <a:t>src</a:t>
            </a:r>
            <a:r>
              <a:rPr lang="en-US"/>
              <a:t>=‘Wikipedia’&gt;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272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there are also other types of pooling, like average and mean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104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237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4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02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20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more Hidden Layers, of course</a:t>
            </a:r>
          </a:p>
          <a:p>
            <a:r>
              <a:rPr lang="en-US"/>
              <a:t>Note: the Flattening output should have the same number of “nodes” as the Input Layer (the image lacks a couple).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723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more Hidden Layers, of course</a:t>
            </a:r>
          </a:p>
          <a:p>
            <a:r>
              <a:rPr lang="en-US"/>
              <a:t>Note: the Flattening output should have the same number of “nodes” as the Input Layer (the image lacks a couple).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269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67F67-C82F-455F-41C0-F4DCF61A0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DBA52-F13D-A40F-7901-95C9C36B6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0C5B2-8019-F48B-55D5-9C851164C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more Hidden Layers, of course</a:t>
            </a:r>
          </a:p>
          <a:p>
            <a:r>
              <a:rPr lang="en-US"/>
              <a:t>Note: the Flattening output should have the same number of “nodes” as the Input Layer (the image lacks a couple).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5085B-A19C-14B8-1988-F4B285DF6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294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RGB, for example, has 3 channels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2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85F62-4501-C4BE-C28B-C516516A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9BA90-0158-1416-7D52-463473670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7F154-8286-015C-19AE-515B1F10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more Hidden Layers, of course</a:t>
            </a:r>
          </a:p>
          <a:p>
            <a:r>
              <a:rPr lang="en-US"/>
              <a:t>Note: the Flattening output should have the same number of “nodes” as the Input Layer (the image lacks a couple).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D13C7-74A6-9C98-A9B6-3500C44A4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20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4D06B-DB20-EAE0-5DFD-521E33DB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2F51C-58E4-AC9B-BB03-F8708CE71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5F1DB-22E6-CD4B-EB92-AC2467243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more Hidden Layers, of course</a:t>
            </a:r>
          </a:p>
          <a:p>
            <a:r>
              <a:rPr lang="en-US"/>
              <a:t>Note: the Flattening output should have the same number of “nodes” as the Input Layer (the image lacks a couple).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ADC0-3795-3B3D-41D8-B6DA93D51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033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Sometimes we can replace the pre-activation vector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227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CD6C6-4801-B304-1E73-87A953DBE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F8B27-8348-B9A2-4BC8-B8C450DE1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9EEB6-27C3-2653-E5C4-3126197C6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SFRM1000"/>
              </a:rPr>
              <a:t>When applied to the input layer, batch normalization is equivalent to the usual standardization procedure</a:t>
            </a:r>
          </a:p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BB-7C79-AB16-3681-9CBBDE63D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332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075AF-82ED-DA1C-66ED-C7F5F6EA2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4018F-CC72-FBB9-274C-2F521C4E6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943D3-77DC-248D-94F4-3E5D24E29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89A3F-16AC-D8E0-E26F-3557BAE7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784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16CA3-F26A-435D-1201-C40A8335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55910-79D1-4A0D-0F52-30F46F733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5FCD4-A712-1029-5633-28B72BA4D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D7BA-A337-706E-B0BD-DE05D1AD9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524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</a:t>
            </a:r>
            <a:r>
              <a:rPr lang="en-US" err="1"/>
              <a:t>src</a:t>
            </a:r>
            <a:r>
              <a:rPr lang="en-US"/>
              <a:t>. </a:t>
            </a:r>
            <a:r>
              <a:rPr lang="en-US" sz="1200" b="0" i="0" u="none" strike="noStrike" baseline="0" err="1">
                <a:solidFill>
                  <a:srgbClr val="000000"/>
                </a:solidFill>
                <a:latin typeface="SFTI0900"/>
              </a:rPr>
              <a:t>Kaiming</a:t>
            </a:r>
            <a:r>
              <a:rPr lang="en-US" sz="1200" b="0" i="0" u="none" strike="noStrike" baseline="0">
                <a:solidFill>
                  <a:srgbClr val="000000"/>
                </a:solidFill>
                <a:latin typeface="SFTI0900"/>
              </a:rPr>
              <a:t> He&gt;</a:t>
            </a:r>
          </a:p>
          <a:p>
            <a:endParaRPr lang="en-US" sz="1200" b="0" i="0" u="none" strike="noStrike" baseline="0">
              <a:solidFill>
                <a:srgbClr val="000000"/>
              </a:solidFill>
              <a:latin typeface="SFTI0900"/>
            </a:endParaRPr>
          </a:p>
          <a:p>
            <a:r>
              <a:rPr lang="en-US" b="1"/>
              <a:t>N</a:t>
            </a:r>
            <a:r>
              <a:rPr lang="en-US"/>
              <a:t>: Represents the batch axis.</a:t>
            </a:r>
          </a:p>
          <a:p>
            <a:r>
              <a:rPr lang="en-US" b="1"/>
              <a:t>C</a:t>
            </a:r>
            <a:r>
              <a:rPr lang="en-US"/>
              <a:t>: Corresponds to the channel axis.</a:t>
            </a:r>
          </a:p>
          <a:p>
            <a:r>
              <a:rPr lang="en-US" b="1"/>
              <a:t>(H, W)</a:t>
            </a:r>
            <a:r>
              <a:rPr lang="en-US"/>
              <a:t>: Refers to the spatial axes (height and width).</a:t>
            </a:r>
          </a:p>
          <a:p>
            <a:endParaRPr lang="en-US" sz="1200" b="0" i="0" u="none" strike="noStrike" baseline="0">
              <a:solidFill>
                <a:srgbClr val="000000"/>
              </a:solidFill>
              <a:latin typeface="SFTI090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059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Image from </a:t>
                </a:r>
                <a:r>
                  <a:rPr lang="en-US" b="0" i="0">
                    <a:solidFill>
                      <a:srgbClr val="212529"/>
                    </a:solidFill>
                    <a:effectLst/>
                    <a:latin typeface="Lato" panose="020F0502020204030203" pitchFamily="34" charset="0"/>
                  </a:rPr>
                  <a:t>Deep Learning, Goodfellow et al.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r>
                  <a:rPr lang="en-US" b="1"/>
                  <a:t>Weight Decay </a:t>
                </a:r>
                <a:r>
                  <a:rPr lang="en-US"/>
                  <a:t>(if in the </a:t>
                </a:r>
                <a:r>
                  <a:rPr lang="en-US">
                    <a:solidFill>
                      <a:schemeClr val="accent6"/>
                    </a:solidFill>
                  </a:rPr>
                  <a:t>update rule</a:t>
                </a:r>
                <a:r>
                  <a:rPr lang="en-US"/>
                  <a:t>),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/>
                  <a:t> Regularization </a:t>
                </a:r>
                <a:r>
                  <a:rPr lang="en-US"/>
                  <a:t>(if in the </a:t>
                </a:r>
                <a:r>
                  <a:rPr lang="en-US">
                    <a:solidFill>
                      <a:srgbClr val="7030A0"/>
                    </a:solidFill>
                  </a:rPr>
                  <a:t>objective function</a:t>
                </a:r>
                <a:r>
                  <a:rPr lang="en-US"/>
                  <a:t>)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r>
                  <a:rPr lang="en-US" b="0" i="0">
                    <a:solidFill>
                      <a:srgbClr val="212529"/>
                    </a:solidFill>
                    <a:effectLst/>
                    <a:latin typeface="Lato" panose="020F0502020204030203" pitchFamily="34" charset="0"/>
                  </a:rPr>
                  <a:t>Lambda is usually around 0.1, 0.01, and so on, but can in theory be anything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Image from </a:t>
                </a:r>
                <a:r>
                  <a:rPr lang="en-US" b="0" i="0">
                    <a:solidFill>
                      <a:srgbClr val="212529"/>
                    </a:solidFill>
                    <a:effectLst/>
                    <a:latin typeface="Lato" panose="020F0502020204030203" pitchFamily="34" charset="0"/>
                  </a:rPr>
                  <a:t>Deep Learning, Goodfellow et al.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r>
                  <a:rPr lang="en-US" b="1"/>
                  <a:t>Weight Decay </a:t>
                </a:r>
                <a:r>
                  <a:rPr lang="en-US"/>
                  <a:t>(if in the </a:t>
                </a:r>
                <a:r>
                  <a:rPr lang="en-US">
                    <a:solidFill>
                      <a:schemeClr val="accent6"/>
                    </a:solidFill>
                  </a:rPr>
                  <a:t>update rule</a:t>
                </a:r>
                <a:r>
                  <a:rPr lang="en-US"/>
                  <a:t>), or </a:t>
                </a:r>
                <a:r>
                  <a:rPr lang="en-US" b="1" i="0" dirty="0">
                    <a:latin typeface="Cambria Math" panose="02040503050406030204" pitchFamily="18" charset="0"/>
                  </a:rPr>
                  <a:t>𝑳_𝟐</a:t>
                </a:r>
                <a:r>
                  <a:rPr lang="en-US" b="1"/>
                  <a:t> Regularization </a:t>
                </a:r>
                <a:r>
                  <a:rPr lang="en-US"/>
                  <a:t>(if in the </a:t>
                </a:r>
                <a:r>
                  <a:rPr lang="en-US">
                    <a:solidFill>
                      <a:srgbClr val="7030A0"/>
                    </a:solidFill>
                  </a:rPr>
                  <a:t>objective function</a:t>
                </a:r>
                <a:r>
                  <a:rPr lang="en-US"/>
                  <a:t>)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r>
                  <a:rPr lang="en-US" b="0" i="0">
                    <a:solidFill>
                      <a:srgbClr val="212529"/>
                    </a:solidFill>
                    <a:effectLst/>
                    <a:latin typeface="Lato" panose="020F0502020204030203" pitchFamily="34" charset="0"/>
                  </a:rPr>
                  <a:t>Lambda is usually around 0.1, 0.01, and so on, but can in theory be anything</a:t>
                </a:r>
              </a:p>
              <a:p>
                <a:endParaRPr lang="en-US" b="0" i="0">
                  <a:solidFill>
                    <a:srgbClr val="212529"/>
                  </a:solidFill>
                  <a:effectLst/>
                  <a:latin typeface="Lato" panose="020F0502020204030203" pitchFamily="34" charset="0"/>
                </a:endParaRP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09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741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the image of this model (LeNet5) is not scaled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86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DFF6A-A51E-13E7-8B72-57C47AA5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ECA86-C4A3-8902-9AD1-3F731C298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D2E46-7578-27F9-44D8-2EE2982DD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</a:t>
            </a:r>
            <a:r>
              <a:rPr lang="en-US" err="1"/>
              <a:t>src</a:t>
            </a:r>
            <a:r>
              <a:rPr lang="en-US"/>
              <a:t>. Probabilistic Machine Learning, Kevin P. Murphy&gt;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0ABC3-ACA7-C03F-FCE0-AE655C346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306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F318-4221-BD6E-22E8-17BBE8FD9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DA386-0864-42F9-CC52-23CC4DD9D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C6F39-612A-51C6-6F0A-E76E73AE2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the image of this model (LeNet5) is not scaled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1D067-B839-1814-E0B6-9E36CF2A8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934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0666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885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9E37E-C914-C85D-43F5-7B1DDA28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E7FA6-55FA-473A-4A81-B3D162B69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737EE-6248-9757-6D44-30EFFB995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latin typeface="SFTI0900"/>
              </a:rPr>
              <a:t>LeNet5, a convolutional neural net for classifying handwritten digits</a:t>
            </a:r>
          </a:p>
          <a:p>
            <a:endParaRPr lang="en-US" sz="1800" b="0" i="0" u="none" strike="noStrike" baseline="0">
              <a:latin typeface="SFTI0900"/>
            </a:endParaRPr>
          </a:p>
          <a:p>
            <a:r>
              <a:rPr lang="en-US" sz="1800" b="0" i="0" u="none" strike="noStrike" baseline="0">
                <a:latin typeface="SFTI0900"/>
              </a:rPr>
              <a:t>The pooling layers are excluded because there are no weights in the filter to be learned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DEED-B0AD-A249-9D67-E22B1E081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270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D224-211E-3F11-531C-BC90B6B9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DEC92-DA0C-A0E5-D41F-BC76B5A06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C924E-5217-BE6E-D082-C4CC3BD0B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latin typeface="SFTI0900"/>
              </a:rPr>
              <a:t>LeNet5, a convolutional neural net for classifying handwritten digits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C4D2-4345-D2E8-58DC-7C93E5866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904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SFRM1000"/>
              </a:rPr>
              <a:t>Although ImageNet is much harder than MNIST and CIFAR as a classification benchmark, it too is almost “saturated” 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SFRM1000"/>
              </a:rPr>
              <a:t>Check this paper out to learn more about CNN vs Humans: (</a:t>
            </a:r>
            <a:r>
              <a:rPr lang="en-US" sz="1800" b="0" i="0" u="none" strike="noStrike" baseline="0">
                <a:latin typeface="SFRM0700"/>
              </a:rPr>
              <a:t>A. L. Yuille and C. Liu. “Deep Nets: What have they ever done for Vision?” In: </a:t>
            </a:r>
            <a:r>
              <a:rPr lang="en-US" sz="1800" b="0" i="0" u="none" strike="noStrike" baseline="0">
                <a:latin typeface="SFTI0700"/>
              </a:rPr>
              <a:t>Intl. J. Computer Vision </a:t>
            </a:r>
            <a:r>
              <a:rPr lang="en-US" sz="1800" b="0" i="0" u="none" strike="noStrike" baseline="0">
                <a:latin typeface="SFRM0700"/>
              </a:rPr>
              <a:t>129 (2021), pp. 781–802.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SFRM1000"/>
              </a:rPr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640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>
                    <a:solidFill>
                      <a:srgbClr val="000000"/>
                    </a:solidFill>
                    <a:latin typeface="SFTI0900"/>
                  </a:rPr>
                  <a:t>The ResNet-18 architecture. Each dotted module is a residual block.</a:t>
                </a:r>
              </a:p>
              <a:p>
                <a:pPr algn="l"/>
                <a:endParaRPr lang="en-US" sz="1800" b="0" i="0" u="none" strike="noStrike" baseline="0">
                  <a:solidFill>
                    <a:srgbClr val="000000"/>
                  </a:solidFill>
                  <a:latin typeface="SFTI0900"/>
                </a:endParaRPr>
              </a:p>
              <a:p>
                <a:pPr algn="l"/>
                <a:endParaRPr lang="en-US"/>
              </a:p>
              <a:p>
                <a:r>
                  <a:rPr lang="en-US"/>
                  <a:t>We can ensure the spatial dimensions of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of the convolutional layer match those of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/>
                  <a:t> by using padding. </a:t>
                </a:r>
              </a:p>
              <a:p>
                <a:r>
                  <a:rPr lang="en-US"/>
                  <a:t>However, if we want to allow for the output of the convolutional layer to have a different number of channels, we need to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1∗1</m:t>
                    </m:r>
                  </m:oMath>
                </a14:m>
                <a:r>
                  <a:rPr lang="en-US"/>
                  <a:t> convolution to the skip connection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/>
              </a:p>
              <a:p>
                <a:pPr algn="l"/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>
                    <a:solidFill>
                      <a:srgbClr val="000000"/>
                    </a:solidFill>
                    <a:latin typeface="SFTI0900"/>
                  </a:rPr>
                  <a:t>The ResNet-18 architecture. Each dotted module is a residual block.</a:t>
                </a:r>
              </a:p>
              <a:p>
                <a:pPr algn="l"/>
                <a:endParaRPr lang="en-US" sz="1800" b="0" i="0" u="none" strike="noStrike" baseline="0">
                  <a:solidFill>
                    <a:srgbClr val="000000"/>
                  </a:solidFill>
                  <a:latin typeface="SFTI0900"/>
                </a:endParaRPr>
              </a:p>
              <a:p>
                <a:pPr algn="l"/>
                <a:endParaRPr lang="en-US"/>
              </a:p>
              <a:p>
                <a:r>
                  <a:rPr lang="en-US"/>
                  <a:t>We can ensure the spatial dimensions of the output </a:t>
                </a:r>
                <a:r>
                  <a:rPr lang="en-US" b="0" i="0">
                    <a:latin typeface="Cambria Math" panose="02040503050406030204" pitchFamily="18" charset="0"/>
                  </a:rPr>
                  <a:t>𝐹_𝑙 (𝑥_𝑙)</a:t>
                </a:r>
                <a:r>
                  <a:rPr lang="en-US"/>
                  <a:t> of the convolutional layer match those of the input </a:t>
                </a:r>
                <a:r>
                  <a:rPr lang="en-US" b="0" i="0">
                    <a:latin typeface="Cambria Math" panose="02040503050406030204" pitchFamily="18" charset="0"/>
                  </a:rPr>
                  <a:t>𝑥_𝑙</a:t>
                </a:r>
                <a:r>
                  <a:rPr lang="en-US"/>
                  <a:t> by using padding. </a:t>
                </a:r>
              </a:p>
              <a:p>
                <a:r>
                  <a:rPr lang="en-US"/>
                  <a:t>However, if we want to allow for the output of the convolutional layer to have a different number of channels, we need to add </a:t>
                </a:r>
                <a:r>
                  <a:rPr lang="en-US" b="0" i="0">
                    <a:latin typeface="Cambria Math" panose="02040503050406030204" pitchFamily="18" charset="0"/>
                  </a:rPr>
                  <a:t>1∗1</a:t>
                </a:r>
                <a:r>
                  <a:rPr lang="en-US"/>
                  <a:t> convolution to the skip connection on </a:t>
                </a:r>
                <a:r>
                  <a:rPr lang="en-US" b="0" i="0">
                    <a:latin typeface="Cambria Math" panose="02040503050406030204" pitchFamily="18" charset="0"/>
                  </a:rPr>
                  <a:t>𝑥_𝑙</a:t>
                </a:r>
                <a:endParaRPr lang="en-US"/>
              </a:p>
              <a:p>
                <a:pPr algn="l"/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48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D743-9A97-77E1-0ADF-BAFFB3E7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8A891-1D41-FF0E-9DA1-EB39A0C46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8F488-77A2-4765-C4FE-730B0CC36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SFTI0900"/>
              </a:rPr>
              <a:t>The ResNet-18 architecture. Each dotted module is a residual block.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9B646-4796-9FA2-597B-5ABAFB92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928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SFTI0900"/>
              </a:rPr>
              <a:t>A residual block for a CNN. Left: standard version. Right: version with 1x1 convolution, to allow a change in the number of channels between the input to the block and the output.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1985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SFTI0900"/>
              </a:rPr>
              <a:t>Left: a </a:t>
            </a:r>
            <a:r>
              <a:rPr lang="en-US" sz="1800" b="0" i="0" u="none" strike="noStrike" baseline="0" err="1">
                <a:latin typeface="SFTI0900"/>
              </a:rPr>
              <a:t>densenet</a:t>
            </a:r>
            <a:r>
              <a:rPr lang="en-US" sz="1800" b="0" i="0" u="none" strike="noStrike" baseline="0">
                <a:latin typeface="SFTI0900"/>
              </a:rPr>
              <a:t> block concatenates the output with the input. Right: Illustration of a </a:t>
            </a:r>
            <a:r>
              <a:rPr lang="en-US" sz="1800" b="0" i="0" u="none" strike="noStrike" baseline="0" err="1">
                <a:latin typeface="SFTI0900"/>
              </a:rPr>
              <a:t>densenet</a:t>
            </a:r>
            <a:r>
              <a:rPr lang="en-US" sz="1800" b="0" i="0" u="none" strike="noStrike" baseline="0">
                <a:latin typeface="SFTI0900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3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BA28-3AD2-5F98-0869-F830B7DC7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4D637-4C64-7096-E5DE-D3C89F967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3BCAA-1AA7-1A5F-474C-5BE937A64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C8499-CD60-AED0-EFC3-341856DE8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343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81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28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the actual name for convolution should be </a:t>
            </a:r>
            <a:r>
              <a:rPr lang="en-US" b="1"/>
              <a:t>cross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38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924C-A58A-5269-95A6-A5AD927D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59876-781E-DA54-9742-B8A58CE3F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0A320-27EB-2B57-AF6B-2337BEF34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latin typeface="SFRM1000"/>
              </a:rPr>
              <a:t>where the 2d filter </a:t>
            </a:r>
            <a:r>
              <a:rPr lang="en-US" sz="1800" b="0" i="0" u="none" strike="noStrike" baseline="0">
                <a:latin typeface="CMBX10"/>
              </a:rPr>
              <a:t>W </a:t>
            </a:r>
            <a:r>
              <a:rPr lang="en-US" sz="1800" b="0" i="0" u="none" strike="noStrike" baseline="0">
                <a:latin typeface="SFRM1000"/>
              </a:rPr>
              <a:t>has size </a:t>
            </a:r>
            <a:r>
              <a:rPr lang="en-US" sz="1800" b="0" i="0" u="none" strike="noStrike" baseline="0">
                <a:latin typeface="CMMI10"/>
              </a:rPr>
              <a:t>H and W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8A834-61A9-2023-119B-379E33C79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4475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19A90-C1DD-AB34-4F20-A3838176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7FC5A-CC67-8285-1B36-523121225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78136-B5B3-50B4-B172-6BD77630E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latin typeface="SFRM1000"/>
              </a:rPr>
              <a:t>where the 2d filter </a:t>
            </a:r>
            <a:r>
              <a:rPr lang="en-US" sz="1800" b="0" i="0" u="none" strike="noStrike" baseline="0">
                <a:latin typeface="CMBX10"/>
              </a:rPr>
              <a:t>W </a:t>
            </a:r>
            <a:r>
              <a:rPr lang="en-US" sz="1800" b="0" i="0" u="none" strike="noStrike" baseline="0">
                <a:latin typeface="SFRM1000"/>
              </a:rPr>
              <a:t>has size </a:t>
            </a:r>
            <a:r>
              <a:rPr lang="en-US" sz="1800" b="0" i="0" u="none" strike="noStrike" baseline="0">
                <a:latin typeface="CMMI10"/>
              </a:rPr>
              <a:t>H and W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F5AFD-C5AD-3B71-3243-BF6EF6AEE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756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64D05-B269-4764-ADC1-DD3FE67171C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80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37C0-57D1-4412-967C-6E1AB8687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733B9-F01D-4AC2-8B37-E7AF4B441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EBF26-FAB8-41CE-B724-640C94ED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29CDA-405F-4B7B-A44D-F1510E52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A8055-5E64-42AA-9CCF-444E51D9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922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D3E7-73D3-4E23-87E1-B17AFE27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90314-7578-494B-BB99-70701A996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F55C-375E-49AC-88AB-D02B13B1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9F7B-626F-46AE-92A0-937B7F44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12405-42C9-4833-B360-3EE58647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75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4E212-7521-4148-9B70-8101393C0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1C0A8-7DB0-4536-9863-856D345F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52A9E-3AD9-40E2-8588-BF58779D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D38E9-D226-4F55-9ED8-7B6E1F7B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EF22-1E3B-410B-ABCA-5CB7E3B3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1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4969-6630-4306-8EDE-7470E8B5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B4EC-F4F4-4C7E-845C-6B0BFFFA5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D77C4-83DA-4F28-BBE1-490AD307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6DCCA-914E-45AA-BE16-C60D0E16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C596-1BED-48F4-BE83-089D8D8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47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4BC2-07BA-4213-A336-B0FC23D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6880-B7D2-4AAC-948F-FB08E5EE8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C90EF-81E7-4FDF-9D56-CA322ED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5856-F781-4AA7-BA2D-699D4C64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55785-8C83-4D2F-94F3-54603AEE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014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193-1481-4C41-A323-06BB03D9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458D-2881-4034-A666-76C4E4A68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994BD-6C45-4B63-9CDA-045945126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E7B73-28E0-48BA-A028-659F5347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4F15-BFF0-49F9-8D43-39A7F51A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D3D2B-A5F0-4808-8391-F42AD436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4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B47C-7639-4973-B70F-CFCCD3E6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CB99-C4CE-4B07-80AF-0E934DEB2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46C10-51E7-40A8-B428-B2145F2E5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CA5ED-8309-4E03-AA8C-3CBE6962C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1BF35-66E9-4770-9162-773F27303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8ADA1-22B4-42E1-896B-8EE4A2D3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E1596-6298-49D6-8EA7-23A7882F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628C1-66BC-4B72-8550-61B82C5F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63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7E07-63A7-414B-9D87-9E40E14A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F0C8D-5E9B-4AB3-A1EE-765A0D3F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F33F-0600-4069-83B1-7CD7D0F8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CE036-69FE-4AB2-9F2E-AACA259F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29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0B726-1E26-418A-8C5C-6C0402A00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636E0-9D4C-40B9-BF9B-FDC020D9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C7BC7-4610-42AE-A53E-2A67A3D9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35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083-6B7A-44CC-9081-4B84B331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E9AC-84A6-4D71-B7C6-A92CDD6ED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BBDCB-D8DD-433A-BA1C-C4A7B07E6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A765F-9E2F-4CDA-9FD8-FEDF2B8F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04D30-A650-4433-9041-94330060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A2FF5-FDF0-4F45-BD0E-547DDE6D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72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6D49-1042-4384-A144-1A485F9E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BE280-F2F2-408E-9D04-C56BB9CA0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AFAE7-445C-4B97-AB6D-49F2E4367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50223-400F-47F6-B8B2-389C11D6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9FC57-382D-47A5-878A-8EB8F8FE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300B-DC9C-42C9-8724-CF2E6A3E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00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6685D8-7CB8-4E50-8C1C-339A1666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AFFC6-1245-4F41-9745-9C3FCBE71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BA090-9FF4-4C09-85ED-0CECAD6D9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6046-85E0-4BF8-8BC7-5BC85F04F661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4D294-8CAD-48DB-988A-800CAD49D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04E0-FF31-40E2-9B45-A718BAF6D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725C-5500-409F-BF76-D0AC40A428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22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s/cn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B8DCE-AC36-408F-8184-4A8D27341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215" r="1" b="1"/>
          <a:stretch/>
        </p:blipFill>
        <p:spPr>
          <a:xfrm>
            <a:off x="5768642" y="-1"/>
            <a:ext cx="6423053" cy="6858001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C65A9-CBC3-430D-B68C-C0E1DD7A0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3" y="3992591"/>
            <a:ext cx="4805996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rgbClr val="000000"/>
                </a:solidFill>
              </a:rPr>
              <a:t>Convolutional Neural Networks</a:t>
            </a:r>
            <a:endParaRPr lang="it-IT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899C-6EE4-0D00-9DBD-905510C0D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79E3-F569-5100-D42F-E86BAA95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AC273-C33B-201D-11BB-DF3097246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360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Convolution for the </a:t>
                </a:r>
                <a:r>
                  <a:rPr lang="en-US" b="1"/>
                  <a:t>discrete case</a:t>
                </a:r>
              </a:p>
              <a:p>
                <a:pPr lvl="1"/>
                <a:r>
                  <a:rPr lang="en-US" b="0" i="0" u="none" strike="noStrike" baseline="0">
                    <a:latin typeface="SFTI0900"/>
                  </a:rPr>
                  <a:t>Discrete convolution of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 = [1, 2, 3, 4] </m:t>
                    </m:r>
                  </m:oMath>
                </a14:m>
                <a:r>
                  <a:rPr lang="en-US" b="0" i="0" u="none" strike="noStrike" baseline="0">
                    <a:latin typeface="SFTI0900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 = [5, 6, 7] </m:t>
                    </m:r>
                  </m:oMath>
                </a14:m>
                <a:r>
                  <a:rPr lang="en-US" b="0" i="0" u="none" strike="noStrike" baseline="0">
                    <a:latin typeface="SFTI0900"/>
                  </a:rPr>
                  <a:t>to yield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 = [5, 16, 34, 52, 45, 28]</m:t>
                    </m:r>
                  </m:oMath>
                </a14:m>
                <a:endParaRPr lang="en-US" b="0" i="0" u="none" strike="noStrike" baseline="0">
                  <a:latin typeface="SFTI090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b="0" i="0" u="none" strike="noStrike" baseline="0">
                    <a:latin typeface="SFTI0900"/>
                  </a:rPr>
                  <a:t>We see that this operation consists of “flipping” </a:t>
                </a:r>
                <a:r>
                  <a:rPr lang="en-US" b="0" i="0" u="none" strike="noStrike" baseline="0">
                    <a:latin typeface="CMMIB9"/>
                  </a:rPr>
                  <a:t>w </a:t>
                </a:r>
                <a:r>
                  <a:rPr lang="en-US" b="0" i="0" u="none" strike="noStrike" baseline="0">
                    <a:latin typeface="SFTI0900"/>
                  </a:rPr>
                  <a:t>and then “dragging” it over </a:t>
                </a:r>
                <a:r>
                  <a:rPr lang="en-US" b="0" i="0" u="none" strike="noStrike" baseline="0">
                    <a:latin typeface="CMMIB9"/>
                  </a:rPr>
                  <a:t>x</a:t>
                </a:r>
                <a:r>
                  <a:rPr lang="en-US" b="0" i="0" u="none" strike="noStrike" baseline="0">
                    <a:latin typeface="SFTI0900"/>
                  </a:rPr>
                  <a:t>, multiplying elementwise, and adding up the results.</a:t>
                </a:r>
                <a:endParaRPr lang="it-IT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0AC273-C33B-201D-11BB-DF3097246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3604"/>
                <a:ext cx="10515600" cy="4351338"/>
              </a:xfrm>
              <a:blipFill>
                <a:blip r:embed="rId2"/>
                <a:stretch>
                  <a:fillRect l="-1217" t="-224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1F48EDC-F651-CE2D-7494-7BEFF0E6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3" y="4001294"/>
            <a:ext cx="8535591" cy="263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269CAB-6C44-4E54-760A-4A8DA1410970}"/>
              </a:ext>
            </a:extLst>
          </p:cNvPr>
          <p:cNvSpPr/>
          <p:nvPr/>
        </p:nvSpPr>
        <p:spPr>
          <a:xfrm>
            <a:off x="4532244" y="2027583"/>
            <a:ext cx="1948069" cy="51683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8CC2A9-4ED2-09E1-2C35-93F71D6E468C}"/>
              </a:ext>
            </a:extLst>
          </p:cNvPr>
          <p:cNvSpPr/>
          <p:nvPr/>
        </p:nvSpPr>
        <p:spPr>
          <a:xfrm>
            <a:off x="7132320" y="2036859"/>
            <a:ext cx="1718807" cy="51683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D860DA-AC3B-E6D2-59E8-BC7E543AF08C}"/>
              </a:ext>
            </a:extLst>
          </p:cNvPr>
          <p:cNvSpPr/>
          <p:nvPr/>
        </p:nvSpPr>
        <p:spPr>
          <a:xfrm>
            <a:off x="3021496" y="4001294"/>
            <a:ext cx="1812897" cy="39710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155E03-6190-7287-B391-77264BE88DA2}"/>
              </a:ext>
            </a:extLst>
          </p:cNvPr>
          <p:cNvSpPr/>
          <p:nvPr/>
        </p:nvSpPr>
        <p:spPr>
          <a:xfrm>
            <a:off x="2055343" y="4398396"/>
            <a:ext cx="1316009" cy="33257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7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3510-D940-6F99-3942-6867C7E00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356B-5E8B-963F-D027-AC0E3C7D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C647-714F-92AD-364A-FB75994A0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6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Example of 1D Convolution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Example of 2D Convolution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1BDBE-5298-1CED-16ED-1F6EC1D6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7" y="2161818"/>
            <a:ext cx="10393225" cy="86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89364-B228-0E6A-FBDF-F1291C8C1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170" y="4366740"/>
            <a:ext cx="7756198" cy="21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5520-38B2-8C0F-DA81-92B1468F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F1E2-F176-D848-E2F9-14CA84A4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98D3-758E-4716-D82D-186DE18B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60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Example of 2D Convolution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420AE-DF99-2CC3-96E7-089728F7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70" y="4366740"/>
            <a:ext cx="7756198" cy="2126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4A19E-4257-4F2C-4740-0BE7A4B6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658" y="2032338"/>
            <a:ext cx="503942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4A0A-9220-2015-38A3-194DD639F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92B7-A237-2269-FF4A-A5332114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4439F-098A-A603-2346-34427F04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6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For example, convolving a (3 x 3) input X with a (2 x 2) filter to compute a (2 x 2) output Y: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37EA6-7DD0-793A-ED09-21010036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81" y="3186627"/>
            <a:ext cx="923101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C832-045E-632A-D65B-6DCF094C2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5C83F4-0ECE-580F-E995-94CDADBF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11" y="3571416"/>
            <a:ext cx="7068536" cy="3286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892D4-873A-1D76-615F-14E676E2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81" y="101898"/>
            <a:ext cx="9231013" cy="21434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0501-317E-7D7C-C62A-CCDD4FD76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Since convolution is a linear operator, we can represent it by matrix multiplication: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5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D6323-1971-182D-3CA3-3752516C8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2F1D7-B2C2-8519-6013-67CD92D3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5" y="142416"/>
            <a:ext cx="7068536" cy="328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53337-FC50-E298-154C-A42CA092B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641" y="947391"/>
            <a:ext cx="4620270" cy="16766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8FFA7A-956B-44A8-C801-47CC3BE2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1002"/>
            <a:ext cx="10515600" cy="1838879"/>
          </a:xfrm>
        </p:spPr>
        <p:txBody>
          <a:bodyPr>
            <a:normAutofit lnSpcReduction="10000"/>
          </a:bodyPr>
          <a:lstStyle/>
          <a:p>
            <a:r>
              <a:rPr lang="en-US"/>
              <a:t>CNNs are similar to MLPs, but their weight matrices have a special </a:t>
            </a:r>
            <a:r>
              <a:rPr lang="en-US">
                <a:solidFill>
                  <a:srgbClr val="7030A0"/>
                </a:solidFill>
              </a:rPr>
              <a:t>sparse structure</a:t>
            </a:r>
            <a:endParaRPr lang="en-US"/>
          </a:p>
          <a:p>
            <a:pPr marL="457200" lvl="1" indent="0">
              <a:buNone/>
            </a:pPr>
            <a:r>
              <a:rPr lang="en-US"/>
              <a:t>Elements are tied across spatial locations, </a:t>
            </a:r>
            <a:r>
              <a:rPr lang="en-US">
                <a:solidFill>
                  <a:srgbClr val="00B050"/>
                </a:solidFill>
              </a:rPr>
              <a:t>achieving translation invariance </a:t>
            </a:r>
            <a:r>
              <a:rPr lang="en-US"/>
              <a:t>and significantly </a:t>
            </a:r>
            <a:r>
              <a:rPr lang="en-US">
                <a:solidFill>
                  <a:srgbClr val="00B050"/>
                </a:solidFill>
              </a:rPr>
              <a:t>reducing the number of parameters </a:t>
            </a:r>
            <a:r>
              <a:rPr lang="en-US"/>
              <a:t>compared to standard fully connected layers in MLPs.</a:t>
            </a:r>
          </a:p>
        </p:txBody>
      </p:sp>
    </p:spTree>
    <p:extLst>
      <p:ext uri="{BB962C8B-B14F-4D97-AF65-F5344CB8AC3E}">
        <p14:creationId xmlns:p14="http://schemas.microsoft.com/office/powerpoint/2010/main" val="306903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9FBAFB-0FD9-48A9-9CFE-5A8EFB59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690688"/>
            <a:ext cx="10334625" cy="358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C0284-9EDE-435F-97E9-C8B07671533F}"/>
              </a:ext>
            </a:extLst>
          </p:cNvPr>
          <p:cNvSpPr txBox="1"/>
          <p:nvPr/>
        </p:nvSpPr>
        <p:spPr>
          <a:xfrm>
            <a:off x="1055077" y="5446207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Input Image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67B-6877-4B92-A252-886818FB2C12}"/>
              </a:ext>
            </a:extLst>
          </p:cNvPr>
          <p:cNvSpPr txBox="1"/>
          <p:nvPr/>
        </p:nvSpPr>
        <p:spPr>
          <a:xfrm>
            <a:off x="5166527" y="5446206"/>
            <a:ext cx="291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Detector</a:t>
            </a:r>
          </a:p>
          <a:p>
            <a:r>
              <a:rPr lang="en-US" sz="1400"/>
              <a:t>AKA Filter</a:t>
            </a:r>
          </a:p>
          <a:p>
            <a:r>
              <a:rPr lang="en-US" sz="1400"/>
              <a:t>Usually, 3x3 but it could be larger</a:t>
            </a:r>
          </a:p>
          <a:p>
            <a:r>
              <a:rPr lang="en-US" sz="1400"/>
              <a:t>It can contain negative values too</a:t>
            </a:r>
            <a:endParaRPr lang="it-IT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3DB8F-60DA-4274-889F-65D7CD6277A7}"/>
              </a:ext>
            </a:extLst>
          </p:cNvPr>
          <p:cNvSpPr txBox="1"/>
          <p:nvPr/>
        </p:nvSpPr>
        <p:spPr>
          <a:xfrm>
            <a:off x="8439779" y="5446205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F08A-C13A-4384-AA65-E1DCF3776110}"/>
              </a:ext>
            </a:extLst>
          </p:cNvPr>
          <p:cNvSpPr txBox="1"/>
          <p:nvPr/>
        </p:nvSpPr>
        <p:spPr>
          <a:xfrm>
            <a:off x="5885825" y="240027"/>
            <a:ext cx="2342938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We </a:t>
            </a:r>
            <a:r>
              <a:rPr lang="en-US" b="1" u="sng">
                <a:solidFill>
                  <a:schemeClr val="tx1"/>
                </a:solidFill>
              </a:rPr>
              <a:t>multiply</a:t>
            </a:r>
            <a:r>
              <a:rPr lang="en-US">
                <a:solidFill>
                  <a:schemeClr val="tx1"/>
                </a:solidFill>
              </a:rPr>
              <a:t> together the elements of these 3x3 matrices, position by position.</a:t>
            </a:r>
          </a:p>
          <a:p>
            <a:r>
              <a:rPr lang="en-US">
                <a:solidFill>
                  <a:schemeClr val="tx1"/>
                </a:solidFill>
              </a:rPr>
              <a:t>Then, we </a:t>
            </a:r>
            <a:r>
              <a:rPr lang="en-US" b="1" u="sng">
                <a:solidFill>
                  <a:schemeClr val="tx1"/>
                </a:solidFill>
              </a:rPr>
              <a:t>sum</a:t>
            </a:r>
            <a:r>
              <a:rPr lang="en-US">
                <a:solidFill>
                  <a:schemeClr val="tx1"/>
                </a:solidFill>
              </a:rPr>
              <a:t> all the results together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62C798F1-FBB7-456A-9FA3-736FC61C8A51}"/>
              </a:ext>
            </a:extLst>
          </p:cNvPr>
          <p:cNvSpPr/>
          <p:nvPr/>
        </p:nvSpPr>
        <p:spPr>
          <a:xfrm rot="222581">
            <a:off x="1605044" y="183311"/>
            <a:ext cx="4387780" cy="3331392"/>
          </a:xfrm>
          <a:prstGeom prst="circular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F2A2E8D-8984-4609-B7FC-6C559E0CECBE}"/>
              </a:ext>
            </a:extLst>
          </p:cNvPr>
          <p:cNvSpPr/>
          <p:nvPr/>
        </p:nvSpPr>
        <p:spPr>
          <a:xfrm rot="5400000">
            <a:off x="8014210" y="1338578"/>
            <a:ext cx="1133324" cy="704220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18F88-B963-4026-A970-2C7BB9C80AEC}"/>
              </a:ext>
            </a:extLst>
          </p:cNvPr>
          <p:cNvSpPr txBox="1"/>
          <p:nvPr/>
        </p:nvSpPr>
        <p:spPr>
          <a:xfrm>
            <a:off x="9493555" y="916404"/>
            <a:ext cx="2342938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All the multiplications are 0x1 or 1x0, so the sum is equal to 0 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5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47241-412F-49BF-BC01-EBA94539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9" y="1640392"/>
            <a:ext cx="10296525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C0284-9EDE-435F-97E9-C8B07671533F}"/>
              </a:ext>
            </a:extLst>
          </p:cNvPr>
          <p:cNvSpPr txBox="1"/>
          <p:nvPr/>
        </p:nvSpPr>
        <p:spPr>
          <a:xfrm>
            <a:off x="1055077" y="5446207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Input Image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67B-6877-4B92-A252-886818FB2C12}"/>
              </a:ext>
            </a:extLst>
          </p:cNvPr>
          <p:cNvSpPr txBox="1"/>
          <p:nvPr/>
        </p:nvSpPr>
        <p:spPr>
          <a:xfrm>
            <a:off x="5166527" y="5446206"/>
            <a:ext cx="291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Detector</a:t>
            </a:r>
          </a:p>
          <a:p>
            <a:r>
              <a:rPr lang="en-US" sz="1400"/>
              <a:t>AKA Filter</a:t>
            </a:r>
          </a:p>
          <a:p>
            <a:r>
              <a:rPr lang="en-US" sz="1400"/>
              <a:t>Usually, 3x3 but it could be larger</a:t>
            </a:r>
          </a:p>
          <a:p>
            <a:r>
              <a:rPr lang="en-US" sz="1400"/>
              <a:t>It can contain negative values too</a:t>
            </a:r>
            <a:endParaRPr lang="it-IT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3DB8F-60DA-4274-889F-65D7CD6277A7}"/>
              </a:ext>
            </a:extLst>
          </p:cNvPr>
          <p:cNvSpPr txBox="1"/>
          <p:nvPr/>
        </p:nvSpPr>
        <p:spPr>
          <a:xfrm>
            <a:off x="8439779" y="5446205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F08A-C13A-4384-AA65-E1DCF3776110}"/>
              </a:ext>
            </a:extLst>
          </p:cNvPr>
          <p:cNvSpPr txBox="1"/>
          <p:nvPr/>
        </p:nvSpPr>
        <p:spPr>
          <a:xfrm>
            <a:off x="5885825" y="240027"/>
            <a:ext cx="2342938" cy="175432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We </a:t>
            </a:r>
            <a:r>
              <a:rPr lang="en-US" b="1" u="sng">
                <a:solidFill>
                  <a:schemeClr val="tx1"/>
                </a:solidFill>
              </a:rPr>
              <a:t>multiply</a:t>
            </a:r>
            <a:r>
              <a:rPr lang="en-US">
                <a:solidFill>
                  <a:schemeClr val="tx1"/>
                </a:solidFill>
              </a:rPr>
              <a:t> together the elements of these 3x3 matrices, position by position.</a:t>
            </a:r>
          </a:p>
          <a:p>
            <a:r>
              <a:rPr lang="en-US">
                <a:solidFill>
                  <a:schemeClr val="tx1"/>
                </a:solidFill>
              </a:rPr>
              <a:t>Then, we </a:t>
            </a:r>
            <a:r>
              <a:rPr lang="en-US" b="1" u="sng">
                <a:solidFill>
                  <a:schemeClr val="tx1"/>
                </a:solidFill>
              </a:rPr>
              <a:t>sum</a:t>
            </a:r>
            <a:r>
              <a:rPr lang="en-US">
                <a:solidFill>
                  <a:schemeClr val="tx1"/>
                </a:solidFill>
              </a:rPr>
              <a:t> all the results together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62C798F1-FBB7-456A-9FA3-736FC61C8A51}"/>
              </a:ext>
            </a:extLst>
          </p:cNvPr>
          <p:cNvSpPr/>
          <p:nvPr/>
        </p:nvSpPr>
        <p:spPr>
          <a:xfrm rot="222581">
            <a:off x="1605044" y="183311"/>
            <a:ext cx="4387780" cy="3331392"/>
          </a:xfrm>
          <a:prstGeom prst="circular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7F2A2E8D-8984-4609-B7FC-6C559E0CECBE}"/>
              </a:ext>
            </a:extLst>
          </p:cNvPr>
          <p:cNvSpPr/>
          <p:nvPr/>
        </p:nvSpPr>
        <p:spPr>
          <a:xfrm rot="5400000">
            <a:off x="8399493" y="1163288"/>
            <a:ext cx="923329" cy="1264793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18F88-B963-4026-A970-2C7BB9C80AEC}"/>
              </a:ext>
            </a:extLst>
          </p:cNvPr>
          <p:cNvSpPr txBox="1"/>
          <p:nvPr/>
        </p:nvSpPr>
        <p:spPr>
          <a:xfrm>
            <a:off x="9493555" y="916404"/>
            <a:ext cx="2342938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Now, one multiplication is 1x1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A82C78-EB72-4554-8432-ADCCF32B8C56}"/>
              </a:ext>
            </a:extLst>
          </p:cNvPr>
          <p:cNvSpPr/>
          <p:nvPr/>
        </p:nvSpPr>
        <p:spPr>
          <a:xfrm>
            <a:off x="1617785" y="2431701"/>
            <a:ext cx="381837" cy="37178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1A4D21-CD5A-452E-AD79-E3AD0781237B}"/>
              </a:ext>
            </a:extLst>
          </p:cNvPr>
          <p:cNvSpPr/>
          <p:nvPr/>
        </p:nvSpPr>
        <p:spPr>
          <a:xfrm>
            <a:off x="5457928" y="3365843"/>
            <a:ext cx="381837" cy="37178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5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47241-412F-49BF-BC01-EBA94539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9" y="1640392"/>
            <a:ext cx="10296525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C0284-9EDE-435F-97E9-C8B07671533F}"/>
              </a:ext>
            </a:extLst>
          </p:cNvPr>
          <p:cNvSpPr txBox="1"/>
          <p:nvPr/>
        </p:nvSpPr>
        <p:spPr>
          <a:xfrm>
            <a:off x="1055077" y="5446207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Input Image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67B-6877-4B92-A252-886818FB2C12}"/>
              </a:ext>
            </a:extLst>
          </p:cNvPr>
          <p:cNvSpPr txBox="1"/>
          <p:nvPr/>
        </p:nvSpPr>
        <p:spPr>
          <a:xfrm>
            <a:off x="5166527" y="5446206"/>
            <a:ext cx="291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Detector</a:t>
            </a:r>
          </a:p>
          <a:p>
            <a:r>
              <a:rPr lang="en-US" sz="1400"/>
              <a:t>AKA Filter</a:t>
            </a:r>
          </a:p>
          <a:p>
            <a:r>
              <a:rPr lang="en-US" sz="1400"/>
              <a:t>Usually, 3x3 but it could be larger</a:t>
            </a:r>
          </a:p>
          <a:p>
            <a:r>
              <a:rPr lang="en-US" sz="1400"/>
              <a:t>It can contain negative values too</a:t>
            </a:r>
            <a:endParaRPr lang="it-IT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3DB8F-60DA-4274-889F-65D7CD6277A7}"/>
              </a:ext>
            </a:extLst>
          </p:cNvPr>
          <p:cNvSpPr txBox="1"/>
          <p:nvPr/>
        </p:nvSpPr>
        <p:spPr>
          <a:xfrm>
            <a:off x="8439779" y="5446205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4F08A-C13A-4384-AA65-E1DCF3776110}"/>
              </a:ext>
            </a:extLst>
          </p:cNvPr>
          <p:cNvSpPr txBox="1"/>
          <p:nvPr/>
        </p:nvSpPr>
        <p:spPr>
          <a:xfrm>
            <a:off x="1149701" y="144888"/>
            <a:ext cx="2342938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The movement of this matrix is called </a:t>
            </a:r>
            <a:r>
              <a:rPr lang="en-US" b="1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Here we have a stride of 1 pixel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A82C78-EB72-4554-8432-ADCCF32B8C56}"/>
              </a:ext>
            </a:extLst>
          </p:cNvPr>
          <p:cNvSpPr/>
          <p:nvPr/>
        </p:nvSpPr>
        <p:spPr>
          <a:xfrm>
            <a:off x="1617785" y="2431701"/>
            <a:ext cx="381837" cy="37178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1A4D21-CD5A-452E-AD79-E3AD0781237B}"/>
              </a:ext>
            </a:extLst>
          </p:cNvPr>
          <p:cNvSpPr/>
          <p:nvPr/>
        </p:nvSpPr>
        <p:spPr>
          <a:xfrm>
            <a:off x="5457928" y="3365843"/>
            <a:ext cx="381837" cy="37178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C829DF8-E29A-4120-933B-D268E3E7ABF5}"/>
              </a:ext>
            </a:extLst>
          </p:cNvPr>
          <p:cNvSpPr/>
          <p:nvPr/>
        </p:nvSpPr>
        <p:spPr>
          <a:xfrm rot="5400000">
            <a:off x="2051406" y="1352499"/>
            <a:ext cx="423226" cy="406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54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FF5905-42A7-43B6-9B48-A68C04A1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714967"/>
            <a:ext cx="10220325" cy="362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C0284-9EDE-435F-97E9-C8B07671533F}"/>
              </a:ext>
            </a:extLst>
          </p:cNvPr>
          <p:cNvSpPr txBox="1"/>
          <p:nvPr/>
        </p:nvSpPr>
        <p:spPr>
          <a:xfrm>
            <a:off x="1055077" y="5446207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Input Image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67B-6877-4B92-A252-886818FB2C12}"/>
              </a:ext>
            </a:extLst>
          </p:cNvPr>
          <p:cNvSpPr txBox="1"/>
          <p:nvPr/>
        </p:nvSpPr>
        <p:spPr>
          <a:xfrm>
            <a:off x="5166527" y="5446206"/>
            <a:ext cx="291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Detector</a:t>
            </a:r>
          </a:p>
          <a:p>
            <a:r>
              <a:rPr lang="en-US" sz="1400"/>
              <a:t>AKA Filter</a:t>
            </a:r>
          </a:p>
          <a:p>
            <a:r>
              <a:rPr lang="en-US" sz="1400"/>
              <a:t>Usually, 3x3 but it could be larger</a:t>
            </a:r>
          </a:p>
          <a:p>
            <a:r>
              <a:rPr lang="en-US" sz="1400"/>
              <a:t>It can contain negative values too</a:t>
            </a:r>
            <a:endParaRPr lang="it-IT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3DB8F-60DA-4274-889F-65D7CD6277A7}"/>
              </a:ext>
            </a:extLst>
          </p:cNvPr>
          <p:cNvSpPr txBox="1"/>
          <p:nvPr/>
        </p:nvSpPr>
        <p:spPr>
          <a:xfrm>
            <a:off x="8439779" y="5446205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82881-9D34-4108-BBEE-B7966EB19FBA}"/>
              </a:ext>
            </a:extLst>
          </p:cNvPr>
          <p:cNvSpPr txBox="1"/>
          <p:nvPr/>
        </p:nvSpPr>
        <p:spPr>
          <a:xfrm>
            <a:off x="1055076" y="827018"/>
            <a:ext cx="2823587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After 10 strides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Best values for the stride is by 1 or 2 pixels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7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5260343-14B7-4A6D-A4E5-501884521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82" y="403476"/>
            <a:ext cx="2615837" cy="5812971"/>
          </a:xfrm>
          <a:prstGeom prst="rect">
            <a:avLst/>
          </a:prstGeom>
        </p:spPr>
      </p:pic>
      <p:pic>
        <p:nvPicPr>
          <p:cNvPr id="7" name="Picture 6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D50801EE-E20B-4BD0-96CF-12DB99C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522" y="403476"/>
            <a:ext cx="2629267" cy="5649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F6A21-89F2-4CBC-A0E2-5BAF11C4E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403476"/>
            <a:ext cx="26479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AC0284-9EDE-435F-97E9-C8B07671533F}"/>
              </a:ext>
            </a:extLst>
          </p:cNvPr>
          <p:cNvSpPr txBox="1"/>
          <p:nvPr/>
        </p:nvSpPr>
        <p:spPr>
          <a:xfrm>
            <a:off x="1055077" y="5446207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Input Image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67B-6877-4B92-A252-886818FB2C12}"/>
              </a:ext>
            </a:extLst>
          </p:cNvPr>
          <p:cNvSpPr txBox="1"/>
          <p:nvPr/>
        </p:nvSpPr>
        <p:spPr>
          <a:xfrm>
            <a:off x="5166527" y="5446206"/>
            <a:ext cx="291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Detector</a:t>
            </a:r>
          </a:p>
          <a:p>
            <a:r>
              <a:rPr lang="en-US" sz="1400"/>
              <a:t>AKA Filter</a:t>
            </a:r>
          </a:p>
          <a:p>
            <a:r>
              <a:rPr lang="en-US" sz="1400"/>
              <a:t>Usually, 3x3 but it could be larger</a:t>
            </a:r>
          </a:p>
          <a:p>
            <a:r>
              <a:rPr lang="en-US" sz="1400"/>
              <a:t>It can contain negative values too</a:t>
            </a:r>
            <a:endParaRPr lang="it-IT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3DB8F-60DA-4274-889F-65D7CD6277A7}"/>
              </a:ext>
            </a:extLst>
          </p:cNvPr>
          <p:cNvSpPr txBox="1"/>
          <p:nvPr/>
        </p:nvSpPr>
        <p:spPr>
          <a:xfrm>
            <a:off x="8439779" y="5446205"/>
            <a:ext cx="291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r>
              <a:rPr lang="en-US" sz="1400"/>
              <a:t>Simplified as just 1s and 0s per pixel</a:t>
            </a:r>
            <a:endParaRPr lang="it-IT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FF1CC-1E52-4F81-AD39-1BBBF98A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99" y="1764161"/>
            <a:ext cx="10182225" cy="35909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CDD721-1511-44A3-89BF-F791BA26A989}"/>
              </a:ext>
            </a:extLst>
          </p:cNvPr>
          <p:cNvSpPr/>
          <p:nvPr/>
        </p:nvSpPr>
        <p:spPr>
          <a:xfrm>
            <a:off x="1627833" y="3373728"/>
            <a:ext cx="1215851" cy="121836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CA95B7-7BC5-4ADC-B0B0-ADBB06907F3B}"/>
              </a:ext>
            </a:extLst>
          </p:cNvPr>
          <p:cNvSpPr/>
          <p:nvPr/>
        </p:nvSpPr>
        <p:spPr>
          <a:xfrm>
            <a:off x="9083711" y="3828423"/>
            <a:ext cx="381837" cy="371789"/>
          </a:xfrm>
          <a:prstGeom prst="roundRect">
            <a:avLst/>
          </a:prstGeom>
          <a:solidFill>
            <a:srgbClr val="ED7D31">
              <a:alpha val="34902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543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AAB1E-653A-407A-A347-1503A7F1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587" y="2206027"/>
            <a:ext cx="2638425" cy="2667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F00CD0-408C-4DD7-A7AC-4C6E870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EEA9-1FA2-473C-9A5D-61C661272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1387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What is the </a:t>
            </a:r>
            <a:r>
              <a:rPr lang="en-US" b="1"/>
              <a:t>Feature Map</a:t>
            </a:r>
            <a:r>
              <a:rPr lang="en-US"/>
              <a:t>? What did we obtain?</a:t>
            </a:r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We </a:t>
            </a:r>
            <a:r>
              <a:rPr lang="en-US">
                <a:solidFill>
                  <a:srgbClr val="00B050"/>
                </a:solidFill>
              </a:rPr>
              <a:t>reduced the size </a:t>
            </a:r>
            <a:r>
              <a:rPr lang="en-US"/>
              <a:t>of the original matrix</a:t>
            </a:r>
          </a:p>
          <a:p>
            <a:pPr marL="457200" lvl="1" indent="0">
              <a:buNone/>
            </a:pPr>
            <a:r>
              <a:rPr lang="en-US"/>
              <a:t>The more the larger is the </a:t>
            </a:r>
            <a:r>
              <a:rPr lang="en-US" b="1"/>
              <a:t>stride</a:t>
            </a:r>
          </a:p>
          <a:p>
            <a:pPr marL="457200" lvl="1" indent="0">
              <a:buNone/>
            </a:pP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it-IT"/>
              <a:t>The higher are the numbers, the more precisely the detected feature appears in the original image</a:t>
            </a:r>
          </a:p>
          <a:p>
            <a:pPr marL="514350" indent="-514350">
              <a:buFont typeface="+mj-lt"/>
              <a:buAutoNum type="arabicPeriod"/>
            </a:pPr>
            <a:endParaRPr lang="it-IT"/>
          </a:p>
          <a:p>
            <a:pPr marL="457200" lvl="1" indent="0">
              <a:buNone/>
            </a:pPr>
            <a:r>
              <a:rPr lang="it-IT"/>
              <a:t>Note that </a:t>
            </a:r>
            <a:r>
              <a:rPr lang="en-US"/>
              <a:t>it still </a:t>
            </a:r>
            <a:r>
              <a:rPr lang="en-US">
                <a:solidFill>
                  <a:srgbClr val="7030A0"/>
                </a:solidFill>
              </a:rPr>
              <a:t>preserves the spatial relationships between pixels</a:t>
            </a:r>
          </a:p>
          <a:p>
            <a:pPr lvl="1"/>
            <a:r>
              <a:rPr lang="en-US"/>
              <a:t>We don’t lose the pattern</a:t>
            </a:r>
          </a:p>
          <a:p>
            <a:pPr marL="514350" indent="-514350">
              <a:buFont typeface="+mj-lt"/>
              <a:buAutoNum type="arabicPeriod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518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2EEA9-1FA2-473C-9A5D-61C661272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985" y="5660883"/>
            <a:ext cx="9970057" cy="808893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The network will be trained to recognize a series of Features that are then stored in a collection of Feature Maps</a:t>
            </a:r>
          </a:p>
          <a:p>
            <a:pPr marL="457200" lvl="1" indent="0">
              <a:buNone/>
            </a:pPr>
            <a:r>
              <a:rPr lang="en-US"/>
              <a:t>This is the </a:t>
            </a:r>
            <a:r>
              <a:rPr lang="en-US" b="1"/>
              <a:t>Convolutional Layer</a:t>
            </a:r>
            <a:endParaRPr lang="it-IT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D65CB-B9C8-488D-B615-303515B9B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88224"/>
            <a:ext cx="10229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6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CA4-615C-4755-B1C6-0F5DB5D4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DDC9-0994-4627-81CA-120FA588A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I have convolution that </a:t>
            </a:r>
            <a:r>
              <a:rPr lang="en-US" err="1"/>
              <a:t>mantains</a:t>
            </a:r>
            <a:r>
              <a:rPr lang="en-US"/>
              <a:t> the size of the original image?</a:t>
            </a:r>
          </a:p>
          <a:p>
            <a:endParaRPr lang="en-US"/>
          </a:p>
          <a:p>
            <a:r>
              <a:rPr lang="en-US"/>
              <a:t>Yes, it is called </a:t>
            </a:r>
            <a:r>
              <a:rPr lang="en-US" b="1"/>
              <a:t>Same Convolution</a:t>
            </a:r>
            <a:r>
              <a:rPr lang="en-US"/>
              <a:t>, and it uses </a:t>
            </a:r>
            <a:r>
              <a:rPr lang="en-US" b="1"/>
              <a:t>zero-padding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It basically adds a border of 0s to the image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1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70B1-2977-6B6B-BA2C-7F417781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is the Feature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5BD3A-1980-8F7A-7405-4AC032B6B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If the </a:t>
                </a:r>
                <a:r>
                  <a:rPr lang="en-US">
                    <a:solidFill>
                      <a:srgbClr val="0070C0"/>
                    </a:solidFill>
                  </a:rPr>
                  <a:t>input</a:t>
                </a:r>
                <a:r>
                  <a:rPr lang="en-US"/>
                  <a:t> has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we use a </a:t>
                </a:r>
                <a:r>
                  <a:rPr lang="en-US">
                    <a:solidFill>
                      <a:srgbClr val="7030A0"/>
                    </a:solidFill>
                  </a:rPr>
                  <a:t>filter</a:t>
                </a:r>
                <a:r>
                  <a:rPr lang="en-US"/>
                  <a:t>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we use </a:t>
                </a:r>
                <a:r>
                  <a:rPr lang="en-US">
                    <a:solidFill>
                      <a:schemeClr val="accent6"/>
                    </a:solidFill>
                  </a:rPr>
                  <a:t>zero padding </a:t>
                </a:r>
                <a:r>
                  <a:rPr lang="en-US"/>
                  <a:t>on each side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then the output has the following size: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+1) 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 lvl="1"/>
                <a:r>
                  <a:rPr lang="en-US"/>
                  <a:t>For example,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/>
                  <a:t>, the output has size: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5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7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5BD3A-1980-8F7A-7405-4AC032B6B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77968-C590-A2DE-E2E7-6B2F25F7CDFA}"/>
                  </a:ext>
                </a:extLst>
              </p:cNvPr>
              <p:cNvSpPr txBox="1"/>
              <p:nvPr/>
            </p:nvSpPr>
            <p:spPr>
              <a:xfrm>
                <a:off x="7336971" y="6095777"/>
                <a:ext cx="4760686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/>
                  <a:t>If we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− 1</m:t>
                    </m:r>
                  </m:oMath>
                </a14:m>
                <a:r>
                  <a:rPr lang="en-US"/>
                  <a:t>, then the output will have the same size as the input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77968-C590-A2DE-E2E7-6B2F25F7C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971" y="6095777"/>
                <a:ext cx="4760686" cy="646331"/>
              </a:xfrm>
              <a:prstGeom prst="rect">
                <a:avLst/>
              </a:prstGeom>
              <a:blipFill>
                <a:blip r:embed="rId4"/>
                <a:stretch>
                  <a:fillRect t="-4630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9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D0964-6835-ADCD-1874-A56990EA0182}"/>
                  </a:ext>
                </a:extLst>
              </p:cNvPr>
              <p:cNvSpPr txBox="1"/>
              <p:nvPr/>
            </p:nvSpPr>
            <p:spPr>
              <a:xfrm>
                <a:off x="3286787" y="4269688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err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+1)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D0964-6835-ADCD-1874-A56990EA0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787" y="4269688"/>
                <a:ext cx="6094602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09B7DF-0CEF-2F1C-6A4F-69593D73E854}"/>
                  </a:ext>
                </a:extLst>
              </p:cNvPr>
              <p:cNvSpPr txBox="1"/>
              <p:nvPr/>
            </p:nvSpPr>
            <p:spPr>
              <a:xfrm>
                <a:off x="3286787" y="554688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5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7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09B7DF-0CEF-2F1C-6A4F-69593D73E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787" y="5546883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61235F-3BE5-C6C5-5B14-DED1CBA94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22" y="695043"/>
            <a:ext cx="5048955" cy="3372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CC64F3-3B5F-6B94-5371-48A255A49AD3}"/>
                  </a:ext>
                </a:extLst>
              </p:cNvPr>
              <p:cNvSpPr txBox="1"/>
              <p:nvPr/>
            </p:nvSpPr>
            <p:spPr>
              <a:xfrm>
                <a:off x="1712687" y="5193460"/>
                <a:ext cx="10958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US"/>
              </a:p>
              <a:p>
                <a:pPr algn="ctr"/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CC64F3-3B5F-6B94-5371-48A255A49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87" y="5193460"/>
                <a:ext cx="109582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95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695B2-9D9A-4EF3-B588-0ED75B209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5B9F-7CE1-5263-2573-26749B4B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2257" cy="1325563"/>
          </a:xfrm>
        </p:spPr>
        <p:txBody>
          <a:bodyPr/>
          <a:lstStyle/>
          <a:p>
            <a:r>
              <a:rPr lang="en-US"/>
              <a:t>How stride affects the size of the Feature Map?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506C9-A15B-4AD5-4BC4-06D8FC7C08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If the </a:t>
                </a:r>
                <a:r>
                  <a:rPr lang="en-US">
                    <a:solidFill>
                      <a:srgbClr val="0070C0"/>
                    </a:solidFill>
                  </a:rPr>
                  <a:t>input</a:t>
                </a:r>
                <a:r>
                  <a:rPr lang="en-US"/>
                  <a:t> has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we use a </a:t>
                </a:r>
                <a:r>
                  <a:rPr lang="en-US">
                    <a:solidFill>
                      <a:srgbClr val="7030A0"/>
                    </a:solidFill>
                  </a:rPr>
                  <a:t>filter</a:t>
                </a:r>
                <a:r>
                  <a:rPr lang="en-US"/>
                  <a:t>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we use </a:t>
                </a:r>
                <a:r>
                  <a:rPr lang="en-US">
                    <a:solidFill>
                      <a:schemeClr val="accent6"/>
                    </a:solidFill>
                  </a:rPr>
                  <a:t>zero padding </a:t>
                </a:r>
                <a:r>
                  <a:rPr lang="en-US"/>
                  <a:t>on each side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and we use </a:t>
                </a:r>
                <a:r>
                  <a:rPr lang="en-US">
                    <a:solidFill>
                      <a:srgbClr val="FF0000"/>
                    </a:solidFill>
                  </a:rPr>
                  <a:t>strides</a:t>
                </a:r>
                <a:r>
                  <a:rPr lang="en-US"/>
                  <a:t>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, then the output has the following size: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 lvl="1"/>
                <a:r>
                  <a:rPr lang="en-US"/>
                  <a:t>For example,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, the output has size:</a:t>
                </a:r>
              </a:p>
              <a:p>
                <a:pPr lvl="1"/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506C9-A15B-4AD5-4BC4-06D8FC7C0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36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3079C-17B2-1B87-F158-696D6FD28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054FD5-B504-15F6-A884-A200FFC9AF6C}"/>
                  </a:ext>
                </a:extLst>
              </p:cNvPr>
              <p:cNvSpPr txBox="1"/>
              <p:nvPr/>
            </p:nvSpPr>
            <p:spPr>
              <a:xfrm>
                <a:off x="1712687" y="4895918"/>
                <a:ext cx="10958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3</m:t>
                      </m:r>
                    </m:oMath>
                  </m:oMathPara>
                </a14:m>
                <a:endParaRPr lang="en-US"/>
              </a:p>
              <a:p>
                <a:pPr algn="ctr"/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054FD5-B504-15F6-A884-A200FFC9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87" y="4895918"/>
                <a:ext cx="1095828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0604AA-686A-56CF-9E78-59E02532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409" y="439795"/>
            <a:ext cx="4686954" cy="34485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B5AF5-416A-67CB-A9BA-7DD7840C6138}"/>
                  </a:ext>
                </a:extLst>
              </p:cNvPr>
              <p:cNvSpPr txBox="1"/>
              <p:nvPr/>
            </p:nvSpPr>
            <p:spPr>
              <a:xfrm>
                <a:off x="3048000" y="4186497"/>
                <a:ext cx="6096000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 err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B5AF5-416A-67CB-A9BA-7DD7840C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186497"/>
                <a:ext cx="6096000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5D3BC-CFBB-2914-2E21-7AE51CCEBF7A}"/>
                  </a:ext>
                </a:extLst>
              </p:cNvPr>
              <p:cNvSpPr txBox="1"/>
              <p:nvPr/>
            </p:nvSpPr>
            <p:spPr>
              <a:xfrm>
                <a:off x="3048000" y="5611430"/>
                <a:ext cx="609600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a:rPr lang="en-US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5D3BC-CFBB-2914-2E21-7AE51CCEB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611430"/>
                <a:ext cx="6096000" cy="628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217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EA4F-A8FE-4031-AD9D-768DAD16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C69C-14DE-4008-9187-0A26AE96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After creating the set of Feature Maps, we need to add some non-linearity</a:t>
            </a:r>
          </a:p>
          <a:p>
            <a:r>
              <a:rPr lang="en-US"/>
              <a:t>We apply the </a:t>
            </a:r>
            <a:r>
              <a:rPr lang="en-US" b="1"/>
              <a:t>Rectifier</a:t>
            </a:r>
            <a:r>
              <a:rPr lang="en-US"/>
              <a:t> activation function (</a:t>
            </a:r>
            <a:r>
              <a:rPr lang="en-US" b="1" err="1"/>
              <a:t>ReLU</a:t>
            </a:r>
            <a:r>
              <a:rPr lang="en-US"/>
              <a:t>)</a:t>
            </a:r>
          </a:p>
          <a:p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All the negative values are filtered out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r>
              <a:rPr lang="en-US"/>
              <a:t>This helps </a:t>
            </a:r>
            <a:r>
              <a:rPr lang="en-US">
                <a:ln w="0"/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20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reducing the graduality of the color palette</a:t>
            </a:r>
            <a:r>
              <a:rPr lang="en-US"/>
              <a:t>. </a:t>
            </a:r>
          </a:p>
          <a:p>
            <a:pPr marL="457200" lvl="1" indent="0">
              <a:buNone/>
            </a:pPr>
            <a:r>
              <a:rPr lang="en-US"/>
              <a:t>Example: In a picture, colors go from bright to dark gradually. </a:t>
            </a:r>
          </a:p>
          <a:p>
            <a:pPr marL="457200" lvl="1" indent="0">
              <a:buNone/>
            </a:pPr>
            <a:r>
              <a:rPr lang="en-US"/>
              <a:t>If we remove the negatives, </a:t>
            </a:r>
            <a:r>
              <a:rPr lang="en-US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will change </a:t>
            </a:r>
            <a:r>
              <a:rPr lang="en-US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abruptly</a:t>
            </a:r>
            <a:r>
              <a:rPr lang="en-US"/>
              <a:t>. Less linearly!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B479A-D15E-4C59-8343-00E8C006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614" y="2749637"/>
            <a:ext cx="1981200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05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A9DE1959-64DF-4A08-9A9F-41D460EC3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68" y="4494777"/>
            <a:ext cx="2476500" cy="1924050"/>
          </a:xfrm>
          <a:prstGeom prst="rect">
            <a:avLst/>
          </a:prstGeom>
        </p:spPr>
      </p:pic>
      <p:pic>
        <p:nvPicPr>
          <p:cNvPr id="6" name="Picture 5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F968373A-7921-4821-85B2-E96A768F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5162">
            <a:off x="4857750" y="4334979"/>
            <a:ext cx="2476500" cy="1924050"/>
          </a:xfrm>
          <a:prstGeom prst="rect">
            <a:avLst/>
          </a:prstGeom>
        </p:spPr>
      </p:pic>
      <p:pic>
        <p:nvPicPr>
          <p:cNvPr id="7" name="Picture 6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921E64D6-98A8-4E92-8317-283B7A21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60" y="4494777"/>
            <a:ext cx="1305449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6A57C-B301-4086-9FE8-A853666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2 - Pooling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7E5-2956-47AC-8EB9-16D8C6A6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Convolution, though, has </a:t>
            </a:r>
            <a:r>
              <a:rPr lang="en-US" dirty="0">
                <a:solidFill>
                  <a:srgbClr val="FF0000"/>
                </a:solidFill>
              </a:rPr>
              <a:t>equivariance</a:t>
            </a:r>
          </a:p>
          <a:p>
            <a:pPr marL="457200" lvl="1" indent="0">
              <a:buNone/>
            </a:pPr>
            <a:r>
              <a:rPr lang="en-US" dirty="0"/>
              <a:t>It preserves info about the location of the patterns</a:t>
            </a:r>
          </a:p>
          <a:p>
            <a:r>
              <a:rPr lang="en-US" dirty="0"/>
              <a:t>We need to ensure that our neural network has a property called </a:t>
            </a:r>
            <a:r>
              <a:rPr lang="en-US" b="1" dirty="0">
                <a:solidFill>
                  <a:srgbClr val="00B050"/>
                </a:solidFill>
              </a:rPr>
              <a:t>translation invariance </a:t>
            </a:r>
          </a:p>
          <a:p>
            <a:pPr marL="457200" lvl="1" indent="0">
              <a:buNone/>
            </a:pPr>
            <a:r>
              <a:rPr lang="en-US" dirty="0"/>
              <a:t>Basically, that it doesn't care where the features are and doesn't care if the features are a bit tilted, different, relatively closer or farer apart, and so on.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124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D736C-9C83-4804-B725-AFDBCF68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40" y="942975"/>
            <a:ext cx="49911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5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A57C-B301-4086-9FE8-A853666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2 - Pooling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7E5-2956-47AC-8EB9-16D8C6A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7173"/>
            <a:ext cx="10515600" cy="52978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F7CC2-C9A8-40F9-95EF-DD4B736B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40" y="1741698"/>
            <a:ext cx="9544050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A5B62C-2A4D-4E4C-961B-6C4DEC2BAB52}"/>
              </a:ext>
            </a:extLst>
          </p:cNvPr>
          <p:cNvSpPr/>
          <p:nvPr/>
        </p:nvSpPr>
        <p:spPr>
          <a:xfrm>
            <a:off x="1587639" y="1959430"/>
            <a:ext cx="954593" cy="944545"/>
          </a:xfrm>
          <a:prstGeom prst="rect">
            <a:avLst/>
          </a:prstGeom>
          <a:solidFill>
            <a:srgbClr val="00B050">
              <a:alpha val="34902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AF8D5-3490-45A8-98F5-A5B3C402263E}"/>
              </a:ext>
            </a:extLst>
          </p:cNvPr>
          <p:cNvSpPr/>
          <p:nvPr/>
        </p:nvSpPr>
        <p:spPr>
          <a:xfrm>
            <a:off x="8651631" y="2342550"/>
            <a:ext cx="564381" cy="541329"/>
          </a:xfrm>
          <a:prstGeom prst="rect">
            <a:avLst/>
          </a:prstGeom>
          <a:solidFill>
            <a:srgbClr val="00B050">
              <a:alpha val="34902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1B523-DA10-4903-B662-E8533A829821}"/>
              </a:ext>
            </a:extLst>
          </p:cNvPr>
          <p:cNvSpPr/>
          <p:nvPr/>
        </p:nvSpPr>
        <p:spPr>
          <a:xfrm>
            <a:off x="2542232" y="1957381"/>
            <a:ext cx="954593" cy="944545"/>
          </a:xfrm>
          <a:prstGeom prst="rect">
            <a:avLst/>
          </a:prstGeom>
          <a:solidFill>
            <a:srgbClr val="FFC000">
              <a:alpha val="34902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F671C-903F-4340-B4DF-AE80BACF3DBC}"/>
              </a:ext>
            </a:extLst>
          </p:cNvPr>
          <p:cNvSpPr/>
          <p:nvPr/>
        </p:nvSpPr>
        <p:spPr>
          <a:xfrm>
            <a:off x="9216012" y="2342549"/>
            <a:ext cx="524189" cy="541329"/>
          </a:xfrm>
          <a:prstGeom prst="rect">
            <a:avLst/>
          </a:prstGeom>
          <a:solidFill>
            <a:srgbClr val="FFC000">
              <a:alpha val="34902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1E4E2-6245-4D47-B65A-8A176A782818}"/>
              </a:ext>
            </a:extLst>
          </p:cNvPr>
          <p:cNvSpPr txBox="1"/>
          <p:nvPr/>
        </p:nvSpPr>
        <p:spPr>
          <a:xfrm>
            <a:off x="1507253" y="4607154"/>
            <a:ext cx="30145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We pick </a:t>
            </a:r>
            <a:r>
              <a:rPr lang="en-US" sz="1600" b="1"/>
              <a:t>the maximum value </a:t>
            </a:r>
            <a:r>
              <a:rPr lang="en-US" sz="1600"/>
              <a:t>in a 2x2 sub-square (the size can vary)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Stride is 2 here, but it can vary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If at the end of the row, we just continue</a:t>
            </a:r>
            <a:endParaRPr lang="it-IT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4940C-BA34-4338-B85A-AE3FBF7CB298}"/>
              </a:ext>
            </a:extLst>
          </p:cNvPr>
          <p:cNvSpPr txBox="1"/>
          <p:nvPr/>
        </p:nvSpPr>
        <p:spPr>
          <a:xfrm>
            <a:off x="8562871" y="4607154"/>
            <a:ext cx="2703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Pooled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Each position contains </a:t>
            </a:r>
            <a:r>
              <a:rPr lang="en-US" sz="1600" b="1"/>
              <a:t>the maximum value</a:t>
            </a:r>
            <a:r>
              <a:rPr lang="en-US" sz="1600"/>
              <a:t> found in the sub-squares 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318346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BB007-9C26-4B7C-A6C1-50FCE09C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9" y="1742029"/>
            <a:ext cx="9201150" cy="3333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6A57C-B301-4086-9FE8-A853666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2 - Pooling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7E5-2956-47AC-8EB9-16D8C6A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7173"/>
            <a:ext cx="10515600" cy="52978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1E4E2-6245-4D47-B65A-8A176A782818}"/>
              </a:ext>
            </a:extLst>
          </p:cNvPr>
          <p:cNvSpPr txBox="1"/>
          <p:nvPr/>
        </p:nvSpPr>
        <p:spPr>
          <a:xfrm>
            <a:off x="1507253" y="4607154"/>
            <a:ext cx="30145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pick </a:t>
            </a:r>
            <a:r>
              <a:rPr lang="en-US" sz="1600" b="1" dirty="0"/>
              <a:t>the maximum value </a:t>
            </a:r>
            <a:r>
              <a:rPr lang="en-US" sz="1600" dirty="0"/>
              <a:t>in a 2x2 sub-square (the size can vary)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Stride is 2 here, but it can vary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at the end of the row, we just continue</a:t>
            </a: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4940C-BA34-4338-B85A-AE3FBF7CB298}"/>
              </a:ext>
            </a:extLst>
          </p:cNvPr>
          <p:cNvSpPr txBox="1"/>
          <p:nvPr/>
        </p:nvSpPr>
        <p:spPr>
          <a:xfrm>
            <a:off x="8562871" y="4607154"/>
            <a:ext cx="2703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Pooled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Each position contains </a:t>
            </a:r>
            <a:r>
              <a:rPr lang="en-US" sz="1600" b="1"/>
              <a:t>the maximum value</a:t>
            </a:r>
            <a:r>
              <a:rPr lang="en-US" sz="1600"/>
              <a:t> found in the sub-squares 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08859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BB007-9C26-4B7C-A6C1-50FCE09C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89" y="1742029"/>
            <a:ext cx="9201150" cy="3333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6A57C-B301-4086-9FE8-A853666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2 - Pooling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7E5-2956-47AC-8EB9-16D8C6A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7173"/>
            <a:ext cx="10515600" cy="529789"/>
          </a:xfrm>
        </p:spPr>
        <p:txBody>
          <a:bodyPr>
            <a:normAutofit/>
          </a:bodyPr>
          <a:lstStyle/>
          <a:p>
            <a:endParaRPr lang="en-US"/>
          </a:p>
          <a:p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1E4E2-6245-4D47-B65A-8A176A782818}"/>
              </a:ext>
            </a:extLst>
          </p:cNvPr>
          <p:cNvSpPr txBox="1"/>
          <p:nvPr/>
        </p:nvSpPr>
        <p:spPr>
          <a:xfrm>
            <a:off x="1507253" y="4607154"/>
            <a:ext cx="30145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pick </a:t>
            </a:r>
            <a:r>
              <a:rPr lang="en-US" sz="1600" b="1" dirty="0"/>
              <a:t>the maximum value </a:t>
            </a:r>
            <a:r>
              <a:rPr lang="en-US" sz="1600" dirty="0"/>
              <a:t>in a 2x2 sub-square (the size can vary)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Stride is 2 here, but it can vary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at the end of the row, we just continue</a:t>
            </a: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4940C-BA34-4338-B85A-AE3FBF7CB298}"/>
              </a:ext>
            </a:extLst>
          </p:cNvPr>
          <p:cNvSpPr txBox="1"/>
          <p:nvPr/>
        </p:nvSpPr>
        <p:spPr>
          <a:xfrm>
            <a:off x="8562871" y="4607154"/>
            <a:ext cx="2703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Pooled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Each position contains </a:t>
            </a:r>
            <a:r>
              <a:rPr lang="en-US" sz="1600" b="1"/>
              <a:t>the maximum value</a:t>
            </a:r>
            <a:r>
              <a:rPr lang="en-US" sz="1600"/>
              <a:t> found in the sub-squares 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124395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90255-CE5A-4560-B88C-4AD91B1D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8" y="1855336"/>
            <a:ext cx="9020175" cy="2886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6A57C-B301-4086-9FE8-A8536661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2 - Pooling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E7E5-2956-47AC-8EB9-16D8C6A6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6059"/>
            <a:ext cx="10515600" cy="180624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In the </a:t>
            </a:r>
            <a:r>
              <a:rPr lang="en-US" b="1"/>
              <a:t>Pooled Feature Map</a:t>
            </a:r>
            <a:r>
              <a:rPr lang="en-US"/>
              <a:t>,</a:t>
            </a:r>
            <a:r>
              <a:rPr lang="en-US" b="1"/>
              <a:t> </a:t>
            </a:r>
            <a:r>
              <a:rPr lang="en-US"/>
              <a:t>we pick the maximum value in a small area (the sub-square)</a:t>
            </a:r>
          </a:p>
          <a:p>
            <a:pPr marL="457200" lvl="1" indent="0">
              <a:buNone/>
            </a:pPr>
            <a:r>
              <a:rPr lang="en-US"/>
              <a:t>If in the Feature Map, the maximum value is moved in a different position, it will still be recognized and passed to the Pooled Feature Map</a:t>
            </a:r>
          </a:p>
          <a:p>
            <a:r>
              <a:rPr lang="en-US"/>
              <a:t>We are also </a:t>
            </a:r>
            <a:r>
              <a:rPr lang="en-US">
                <a:solidFill>
                  <a:srgbClr val="00B050"/>
                </a:solidFill>
              </a:rPr>
              <a:t>reducing the size of the Map</a:t>
            </a:r>
            <a:r>
              <a:rPr lang="en-US"/>
              <a:t>, helping the work of the final layer</a:t>
            </a:r>
          </a:p>
          <a:p>
            <a:r>
              <a:rPr lang="en-US"/>
              <a:t>Also, it </a:t>
            </a:r>
            <a:r>
              <a:rPr lang="en-US">
                <a:solidFill>
                  <a:srgbClr val="00B050"/>
                </a:solidFill>
              </a:rPr>
              <a:t>reduces </a:t>
            </a:r>
            <a:r>
              <a:rPr lang="en-US" sz="2900">
                <a:solidFill>
                  <a:srgbClr val="00B050"/>
                </a:solidFill>
              </a:rPr>
              <a:t>overfitting</a:t>
            </a:r>
            <a:r>
              <a:rPr lang="en-US"/>
              <a:t>, because we are not training on the actual training data anymore</a:t>
            </a:r>
          </a:p>
          <a:p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1E4E2-6245-4D47-B65A-8A176A782818}"/>
              </a:ext>
            </a:extLst>
          </p:cNvPr>
          <p:cNvSpPr txBox="1"/>
          <p:nvPr/>
        </p:nvSpPr>
        <p:spPr>
          <a:xfrm>
            <a:off x="1507253" y="1492161"/>
            <a:ext cx="301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Feature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4940C-BA34-4338-B85A-AE3FBF7CB298}"/>
              </a:ext>
            </a:extLst>
          </p:cNvPr>
          <p:cNvSpPr txBox="1"/>
          <p:nvPr/>
        </p:nvSpPr>
        <p:spPr>
          <a:xfrm>
            <a:off x="8562871" y="1492161"/>
            <a:ext cx="270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Pooled Feature Map</a:t>
            </a:r>
          </a:p>
        </p:txBody>
      </p:sp>
    </p:spTree>
    <p:extLst>
      <p:ext uri="{BB962C8B-B14F-4D97-AF65-F5344CB8AC3E}">
        <p14:creationId xmlns:p14="http://schemas.microsoft.com/office/powerpoint/2010/main" val="38845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DA16-633C-49DF-9901-7A3D12C9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+ Pooling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5253-3025-4A76-809A-4790391A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793945"/>
            <a:ext cx="11382375" cy="4857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A11D2-C29A-24A6-E806-761F6B9561A3}"/>
              </a:ext>
            </a:extLst>
          </p:cNvPr>
          <p:cNvSpPr txBox="1"/>
          <p:nvPr/>
        </p:nvSpPr>
        <p:spPr>
          <a:xfrm>
            <a:off x="0" y="6492875"/>
            <a:ext cx="44013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/>
              <a:t>Note: Pooling is applied to any Convolutional Layer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053200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CA4C-BB02-4DCB-A459-33BF4EB6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3 - Flattening</a:t>
            </a:r>
            <a:endParaRPr lang="it-I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9FCEA-1FAC-435D-82F1-DDEAADF20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5" y="1423691"/>
            <a:ext cx="822205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EFBB3-D260-4B2F-B228-1DB0F8BE353F}"/>
              </a:ext>
            </a:extLst>
          </p:cNvPr>
          <p:cNvSpPr txBox="1"/>
          <p:nvPr/>
        </p:nvSpPr>
        <p:spPr>
          <a:xfrm>
            <a:off x="974689" y="5898382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Simply, we convert the matrices in a vector (by rows)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4814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06334-14F0-457F-8C48-C83F4DD7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138237"/>
            <a:ext cx="10858500" cy="4581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1CA4C-BB02-4DCB-A459-33BF4EB6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3 - Flattening</a:t>
            </a:r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EFBB3-D260-4B2F-B228-1DB0F8BE353F}"/>
              </a:ext>
            </a:extLst>
          </p:cNvPr>
          <p:cNvSpPr txBox="1"/>
          <p:nvPr/>
        </p:nvSpPr>
        <p:spPr>
          <a:xfrm>
            <a:off x="974689" y="5898382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Simply, we convert the matrices in a vector (by rows)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493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9CA03-B5BE-4917-96DA-2D32A060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+ Pooling + Flattening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D5F3A-4A51-4A78-A397-A8FF0695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893905"/>
            <a:ext cx="113442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42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629B-989F-4D08-A2C1-6CD682F4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 – Full Connection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0A7E-2F66-43FC-B41A-59A9EC456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finally attach the ANN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2A08F-0B98-43AF-BB74-FA88F054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1" y="3059514"/>
            <a:ext cx="6047276" cy="257935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7606DCD-7F90-47B6-821F-ED24877A19A3}"/>
              </a:ext>
            </a:extLst>
          </p:cNvPr>
          <p:cNvSpPr/>
          <p:nvPr/>
        </p:nvSpPr>
        <p:spPr>
          <a:xfrm>
            <a:off x="6672105" y="3989196"/>
            <a:ext cx="777257" cy="502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CCDEC-0100-4AB3-88C7-C9A0BB473A92}"/>
              </a:ext>
            </a:extLst>
          </p:cNvPr>
          <p:cNvSpPr txBox="1"/>
          <p:nvPr/>
        </p:nvSpPr>
        <p:spPr>
          <a:xfrm>
            <a:off x="7646365" y="2605865"/>
            <a:ext cx="107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Layer</a:t>
            </a:r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A836-0226-4436-A120-408637A9EBAA}"/>
              </a:ext>
            </a:extLst>
          </p:cNvPr>
          <p:cNvSpPr txBox="1"/>
          <p:nvPr/>
        </p:nvSpPr>
        <p:spPr>
          <a:xfrm>
            <a:off x="8469034" y="5568586"/>
            <a:ext cx="26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Fully Connected  Layers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CFA22-83A1-49D3-8468-ED1177038753}"/>
              </a:ext>
            </a:extLst>
          </p:cNvPr>
          <p:cNvSpPr txBox="1"/>
          <p:nvPr/>
        </p:nvSpPr>
        <p:spPr>
          <a:xfrm>
            <a:off x="10971303" y="2953993"/>
            <a:ext cx="113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Layer</a:t>
            </a:r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3B480B-0D8D-44A5-A9F7-224C5050918D}"/>
              </a:ext>
            </a:extLst>
          </p:cNvPr>
          <p:cNvSpPr txBox="1"/>
          <p:nvPr/>
        </p:nvSpPr>
        <p:spPr>
          <a:xfrm>
            <a:off x="474785" y="6091938"/>
            <a:ext cx="453934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Note that in CNNs, the hidden layers are called “Fully Connected Layers”</a:t>
            </a:r>
            <a:endParaRPr lang="it-IT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E52964-558B-4E1A-8EB9-6A80CF642EC0}"/>
              </a:ext>
            </a:extLst>
          </p:cNvPr>
          <p:cNvGrpSpPr/>
          <p:nvPr/>
        </p:nvGrpSpPr>
        <p:grpSpPr>
          <a:xfrm>
            <a:off x="7864643" y="3059514"/>
            <a:ext cx="3627584" cy="2359903"/>
            <a:chOff x="1846052" y="1362972"/>
            <a:chExt cx="6535951" cy="36978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BE5A8C-4787-4DDF-B58F-9F2024AB422F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AE36AF-D08E-4E46-920A-17F3AF3CBBDF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AC5A5A-B826-4672-A4AB-2D0CCCD03364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E7B0ED-359E-4D38-8607-3070ACA8A7FA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FDE555-8989-4CC8-AC7A-25A1001F28F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6EEB2-DCFD-4C45-BA2D-353BBFA757D8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393DF6-B670-4002-872E-16247206A883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8878DF-1943-411B-8156-E0BE7F388C0E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CC24CF2-B579-48D1-B23F-40D1AD2711C6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DE08172-8DB6-452C-9C6D-9E364E22A90B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55A8E3C-3D17-4CD2-A4F6-7FB5D952CA62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B0352C-D33C-4235-9262-B261E668CFF5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FA1DB08-65E1-46F3-ADD8-C0F74235E112}"/>
                </a:ext>
              </a:extLst>
            </p:cNvPr>
            <p:cNvCxnSpPr>
              <a:cxnSpLocks/>
              <a:stCxn id="15" idx="6"/>
              <a:endCxn id="79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3D394-2FCD-40DF-A34D-A9F726960DC8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B2F6301-F400-4D7D-A14D-BC7779314DAF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61ECAC-D1FE-4DFB-994C-FD7C5B3694FC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0DF28F8-A98F-4C59-BFBB-916C9B026A7B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79F7C09-44FE-450D-B94A-B788FBB3BA09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CFB63FC-63F8-4E86-9C2B-D32D0D7AF164}"/>
                </a:ext>
              </a:extLst>
            </p:cNvPr>
            <p:cNvCxnSpPr>
              <a:cxnSpLocks/>
              <a:stCxn id="32" idx="6"/>
              <a:endCxn id="79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44AD444-FBC2-40D0-A7B2-FEA4DCEC4A4E}"/>
                </a:ext>
              </a:extLst>
            </p:cNvPr>
            <p:cNvCxnSpPr>
              <a:cxnSpLocks/>
              <a:stCxn id="32" idx="6"/>
              <a:endCxn id="16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439954-00CF-4012-8366-3DBD6F5341D1}"/>
                </a:ext>
              </a:extLst>
            </p:cNvPr>
            <p:cNvCxnSpPr>
              <a:cxnSpLocks/>
              <a:stCxn id="32" idx="6"/>
              <a:endCxn id="17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804C91-38FB-40D9-BA85-A6CDC8B18620}"/>
                </a:ext>
              </a:extLst>
            </p:cNvPr>
            <p:cNvCxnSpPr>
              <a:cxnSpLocks/>
              <a:stCxn id="32" idx="6"/>
              <a:endCxn id="18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9DEB5D8-18D3-4798-A3AB-9CF8B37F0824}"/>
                </a:ext>
              </a:extLst>
            </p:cNvPr>
            <p:cNvCxnSpPr>
              <a:cxnSpLocks/>
              <a:stCxn id="32" idx="6"/>
              <a:endCxn id="19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853AC79-1E9B-490D-B583-9793D70BC9FD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56E9EC3-5BEF-4B5A-B87E-40D9BD58478D}"/>
                </a:ext>
              </a:extLst>
            </p:cNvPr>
            <p:cNvCxnSpPr>
              <a:cxnSpLocks/>
              <a:stCxn id="38" idx="6"/>
              <a:endCxn id="79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3BB44B-0888-4632-BD82-A0BA86B50D1C}"/>
                </a:ext>
              </a:extLst>
            </p:cNvPr>
            <p:cNvCxnSpPr>
              <a:cxnSpLocks/>
              <a:stCxn id="38" idx="6"/>
              <a:endCxn id="16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233027A-228C-4230-B9D5-8728A8559415}"/>
                </a:ext>
              </a:extLst>
            </p:cNvPr>
            <p:cNvCxnSpPr>
              <a:cxnSpLocks/>
              <a:stCxn id="38" idx="6"/>
              <a:endCxn id="17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6DC6EC6-2727-4A00-88AE-1C3EAD68D396}"/>
                </a:ext>
              </a:extLst>
            </p:cNvPr>
            <p:cNvCxnSpPr>
              <a:cxnSpLocks/>
              <a:stCxn id="38" idx="6"/>
              <a:endCxn id="18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AE04396-F501-4E26-9D6B-A0C577EA7C98}"/>
                </a:ext>
              </a:extLst>
            </p:cNvPr>
            <p:cNvCxnSpPr>
              <a:cxnSpLocks/>
              <a:stCxn id="38" idx="6"/>
              <a:endCxn id="19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AEB0585-56C2-47F7-8512-E933B5E47048}"/>
                </a:ext>
              </a:extLst>
            </p:cNvPr>
            <p:cNvCxnSpPr>
              <a:cxnSpLocks/>
              <a:stCxn id="79" idx="6"/>
              <a:endCxn id="20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0016BE-82ED-4A33-B73F-D1823A3581A0}"/>
                </a:ext>
              </a:extLst>
            </p:cNvPr>
            <p:cNvCxnSpPr>
              <a:cxnSpLocks/>
              <a:stCxn id="79" idx="6"/>
              <a:endCxn id="21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B967118-6C4E-43EC-94A5-9F3B4A3E1558}"/>
                </a:ext>
              </a:extLst>
            </p:cNvPr>
            <p:cNvCxnSpPr>
              <a:cxnSpLocks/>
              <a:stCxn id="79" idx="6"/>
              <a:endCxn id="22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C45BCA1-5E44-4513-88ED-74FDFC72D78C}"/>
                </a:ext>
              </a:extLst>
            </p:cNvPr>
            <p:cNvCxnSpPr>
              <a:cxnSpLocks/>
              <a:stCxn id="79" idx="6"/>
              <a:endCxn id="23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DBB1D65-1FD1-4FA3-B152-D19D3069974E}"/>
                </a:ext>
              </a:extLst>
            </p:cNvPr>
            <p:cNvCxnSpPr>
              <a:cxnSpLocks/>
              <a:stCxn id="79" idx="6"/>
              <a:endCxn id="24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430136-F883-4CA7-A465-350795BA4334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40B8C85-F505-4A54-A1AB-E67972037BE2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8E7B7D2-355C-4E16-BEA6-FDFDF82111BD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AA19ED-B44F-4A9D-A4A3-F67E9F2ED3C4}"/>
                </a:ext>
              </a:extLst>
            </p:cNvPr>
            <p:cNvCxnSpPr>
              <a:cxnSpLocks/>
              <a:stCxn id="16" idx="6"/>
              <a:endCxn id="23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7952D9A-5DAB-4AD3-9FAC-4DDFBEBDFF6A}"/>
                </a:ext>
              </a:extLst>
            </p:cNvPr>
            <p:cNvCxnSpPr>
              <a:cxnSpLocks/>
              <a:stCxn id="16" idx="6"/>
              <a:endCxn id="24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20318D1-4335-4EEF-BB56-F04C3B1A4D9C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7C4832-E982-4A99-BEE7-7F27A91BD0CC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F934C9F-1994-4D02-AB9D-02FE4D20358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44BCFD-ED3F-48A7-A846-20403FA21210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B1EFFAA-F072-42A8-8C03-1BE67E82EB80}"/>
                </a:ext>
              </a:extLst>
            </p:cNvPr>
            <p:cNvCxnSpPr>
              <a:cxnSpLocks/>
              <a:stCxn id="17" idx="6"/>
              <a:endCxn id="24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C2399E2-20E1-46D4-9C9C-73DAFB9209FD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FE523A7-BFFA-44B3-83CF-3BA9FB4E1DBD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6D7AEB9-11A9-4285-8476-9BC5DC2B20D5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D7F68ED-C269-418A-BCE7-49ADCD181245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3091E9E-F682-4D42-AA0A-28D20BCEB6AA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844B0C-E77A-4526-91CB-BCA3CA999798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2CFB758-2623-44CC-A0C1-DE4A915D3668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E488EA1-8771-47FA-9911-C729F9160C82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0D118A2-93EC-4F29-9949-0D28E9AAB63F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B18BF2F-8C75-4FBC-9BFA-184DB3138197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8E15FF0-0E0E-44A0-835B-299D53AA3643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01C1FD9-21DC-4BB9-91EE-1527B7DACAFF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382B7-458F-44FB-95D4-D431410F53C1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7F24D8-879D-46D3-86D0-11EE72A48ECF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5F70DFE-CBB0-4CC3-99F5-C80AD6D881E1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32CBF2A-A4BB-4DCC-9D62-99CC691B4B22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0A7957-524C-4E96-BFE0-14A1D21B71BD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D34F9B2-4C88-45B6-B088-A11DF6011778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419CA5-5296-48AE-9484-847A5A536013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071ADCF-3B17-49CB-8AE8-26AAB3D72E00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449FBEB-0089-40E7-9A04-15A7BCA564AD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3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629B-989F-4D08-A2C1-6CD682F4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 – Full Connection</a:t>
            </a:r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CCDEC-0100-4AB3-88C7-C9A0BB473A92}"/>
              </a:ext>
            </a:extLst>
          </p:cNvPr>
          <p:cNvSpPr txBox="1"/>
          <p:nvPr/>
        </p:nvSpPr>
        <p:spPr>
          <a:xfrm>
            <a:off x="6767746" y="2001315"/>
            <a:ext cx="107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Layer</a:t>
            </a:r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A836-0226-4436-A120-408637A9EBAA}"/>
              </a:ext>
            </a:extLst>
          </p:cNvPr>
          <p:cNvSpPr txBox="1"/>
          <p:nvPr/>
        </p:nvSpPr>
        <p:spPr>
          <a:xfrm>
            <a:off x="8200668" y="5560638"/>
            <a:ext cx="26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Fully Connected  Layer/s</a:t>
            </a:r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CFA22-83A1-49D3-8468-ED1177038753}"/>
              </a:ext>
            </a:extLst>
          </p:cNvPr>
          <p:cNvSpPr txBox="1"/>
          <p:nvPr/>
        </p:nvSpPr>
        <p:spPr>
          <a:xfrm>
            <a:off x="11059678" y="2341563"/>
            <a:ext cx="113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Layer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C52FA-8496-452C-B312-3C08830E86FD}"/>
              </a:ext>
            </a:extLst>
          </p:cNvPr>
          <p:cNvSpPr txBox="1"/>
          <p:nvPr/>
        </p:nvSpPr>
        <p:spPr>
          <a:xfrm>
            <a:off x="838199" y="2163929"/>
            <a:ext cx="5813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/>
              <a:t>In this network, though, the </a:t>
            </a:r>
            <a:r>
              <a:rPr lang="en-US" sz="2200">
                <a:solidFill>
                  <a:srgbClr val="7030A0"/>
                </a:solidFill>
              </a:rPr>
              <a:t>backpropagation</a:t>
            </a:r>
            <a:r>
              <a:rPr lang="en-US" sz="2200"/>
              <a:t> will not simply identify the weights to update, but </a:t>
            </a:r>
            <a:r>
              <a:rPr lang="en-US" sz="2200">
                <a:solidFill>
                  <a:srgbClr val="7030A0"/>
                </a:solidFill>
              </a:rPr>
              <a:t>also the “features”</a:t>
            </a:r>
            <a:endParaRPr lang="en-US" sz="2200"/>
          </a:p>
          <a:p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In fact, the </a:t>
            </a:r>
            <a:r>
              <a:rPr lang="en-US" sz="2200">
                <a:solidFill>
                  <a:srgbClr val="0070C0"/>
                </a:solidFill>
              </a:rPr>
              <a:t>Feature Detectors </a:t>
            </a:r>
            <a:r>
              <a:rPr lang="en-US" sz="2200"/>
              <a:t>are also modified based on the error (via </a:t>
            </a:r>
            <a:r>
              <a:rPr lang="en-US" sz="2200">
                <a:solidFill>
                  <a:srgbClr val="0070C0"/>
                </a:solidFill>
              </a:rPr>
              <a:t>gradient descent</a:t>
            </a:r>
            <a:r>
              <a:rPr lang="en-US" sz="2200"/>
              <a:t>)</a:t>
            </a:r>
            <a:endParaRPr lang="it-IT" sz="2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42124-8F49-403C-B56C-49F0B16E046D}"/>
              </a:ext>
            </a:extLst>
          </p:cNvPr>
          <p:cNvGrpSpPr/>
          <p:nvPr/>
        </p:nvGrpSpPr>
        <p:grpSpPr>
          <a:xfrm>
            <a:off x="6883119" y="2341266"/>
            <a:ext cx="4840219" cy="3078151"/>
            <a:chOff x="1846052" y="1362972"/>
            <a:chExt cx="6535951" cy="369786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08781F-DAD0-4A64-86F7-696975FA4274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2D0AE2-60A1-4ACE-BEB6-DECA048432DB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444411-A02D-4282-9B86-1026C962FC5D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9E11B1-71BF-4C46-AA62-864B64E092CF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8FC43A-308B-478A-8138-764DB182A51E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1502A4-0C28-4F18-9192-954472BBAE05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6ECD51-C8D5-4233-823B-560304EF0967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3E5EAA-8D46-420C-8BA8-178463199CB1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D17BAD-A608-42E3-952A-A399FBDDA5FC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95B455-6AA1-40C3-97EE-9834B4855E7A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33450E-F690-4BA7-BBEC-5149D46FBB68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0D6BBF-0C4A-427C-852C-78B5EB54AFDC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51FA8D-6439-49AE-B64B-AB01B1023C14}"/>
                </a:ext>
              </a:extLst>
            </p:cNvPr>
            <p:cNvCxnSpPr>
              <a:cxnSpLocks/>
              <a:stCxn id="13" idx="6"/>
              <a:endCxn id="7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360753-F20A-4D36-98FF-8E83BACA7D5C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6E82CB2-08FA-413F-B86F-75E6FE3C3CAC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E6CF49-1381-47B6-A904-8C0A8779B8D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3C8D41-B271-4C58-9C5F-CDD33D1C44EC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9B4A9B0-1BF1-4C75-AC21-ADE68EF55D8F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CFD8C26-86FC-42CD-BDEC-BC1609B4735A}"/>
                </a:ext>
              </a:extLst>
            </p:cNvPr>
            <p:cNvCxnSpPr>
              <a:cxnSpLocks/>
              <a:stCxn id="30" idx="6"/>
              <a:endCxn id="7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0F8444-B1CA-4DC6-AEBD-42EB2A2F163B}"/>
                </a:ext>
              </a:extLst>
            </p:cNvPr>
            <p:cNvCxnSpPr>
              <a:cxnSpLocks/>
              <a:stCxn id="30" idx="6"/>
              <a:endCxn id="1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B899EC8-5DD6-4D96-A89E-B52AB9EC5FF5}"/>
                </a:ext>
              </a:extLst>
            </p:cNvPr>
            <p:cNvCxnSpPr>
              <a:cxnSpLocks/>
              <a:stCxn id="30" idx="6"/>
              <a:endCxn id="1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221D-1786-4424-853B-C162C1F319C1}"/>
                </a:ext>
              </a:extLst>
            </p:cNvPr>
            <p:cNvCxnSpPr>
              <a:cxnSpLocks/>
              <a:stCxn id="30" idx="6"/>
              <a:endCxn id="1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0FF12B-3FB0-4168-B70B-D779D08F1E9F}"/>
                </a:ext>
              </a:extLst>
            </p:cNvPr>
            <p:cNvCxnSpPr>
              <a:cxnSpLocks/>
              <a:stCxn id="30" idx="6"/>
              <a:endCxn id="1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EA3C94C-81C6-480B-B64C-BCBD1DA2DE57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B13BA68-B4AA-49C3-93F5-BF4D038D1D5A}"/>
                </a:ext>
              </a:extLst>
            </p:cNvPr>
            <p:cNvCxnSpPr>
              <a:cxnSpLocks/>
              <a:stCxn id="36" idx="6"/>
              <a:endCxn id="7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A9E5CFE-F6FE-45F4-8E37-830A5B4058C0}"/>
                </a:ext>
              </a:extLst>
            </p:cNvPr>
            <p:cNvCxnSpPr>
              <a:cxnSpLocks/>
              <a:stCxn id="36" idx="6"/>
              <a:endCxn id="1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A37D09-41BC-4797-862D-CE2912B055BA}"/>
                </a:ext>
              </a:extLst>
            </p:cNvPr>
            <p:cNvCxnSpPr>
              <a:cxnSpLocks/>
              <a:stCxn id="36" idx="6"/>
              <a:endCxn id="1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CE492E-92D7-478E-90F6-4BB71E4EF6D8}"/>
                </a:ext>
              </a:extLst>
            </p:cNvPr>
            <p:cNvCxnSpPr>
              <a:cxnSpLocks/>
              <a:stCxn id="36" idx="6"/>
              <a:endCxn id="1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9BADFE-08B8-45B5-BF2A-43DDCD41C2B2}"/>
                </a:ext>
              </a:extLst>
            </p:cNvPr>
            <p:cNvCxnSpPr>
              <a:cxnSpLocks/>
              <a:stCxn id="36" idx="6"/>
              <a:endCxn id="1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C1972-33A6-4F25-BFF9-3F227E8F7591}"/>
                </a:ext>
              </a:extLst>
            </p:cNvPr>
            <p:cNvCxnSpPr>
              <a:cxnSpLocks/>
              <a:stCxn id="77" idx="6"/>
              <a:endCxn id="1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D25668F-AE76-4456-A331-91CEB1DD5C93}"/>
                </a:ext>
              </a:extLst>
            </p:cNvPr>
            <p:cNvCxnSpPr>
              <a:cxnSpLocks/>
              <a:stCxn id="77" idx="6"/>
              <a:endCxn id="1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2C8910-FD80-4A7B-813A-2A91D6929799}"/>
                </a:ext>
              </a:extLst>
            </p:cNvPr>
            <p:cNvCxnSpPr>
              <a:cxnSpLocks/>
              <a:stCxn id="77" idx="6"/>
              <a:endCxn id="2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202D95D-5D7C-46A0-8DEF-59E89A941082}"/>
                </a:ext>
              </a:extLst>
            </p:cNvPr>
            <p:cNvCxnSpPr>
              <a:cxnSpLocks/>
              <a:stCxn id="77" idx="6"/>
              <a:endCxn id="2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67FE31-ACDC-4880-B90C-591D0FF71138}"/>
                </a:ext>
              </a:extLst>
            </p:cNvPr>
            <p:cNvCxnSpPr>
              <a:cxnSpLocks/>
              <a:stCxn id="77" idx="6"/>
              <a:endCxn id="2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15DE06-10F4-4BBB-8DD3-006EFE928661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21109F-F2A5-4FE0-BE98-271D3058F940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698A9E0-D40E-4085-9A9C-8FFA00167387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70008EC-2E90-4131-B5ED-20BDB994D8A5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E5D76A-A32C-4D70-A754-F353EE020E3E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3C91D72-EE3A-4BA2-91EA-C7C623D476A3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CDBBEB-529A-4E64-8138-90F49D108E47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F010933-57EC-4C7D-A303-9D4916955A8F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30DA6AC-DDA7-4172-ACF3-1B59714D9324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E5B500-B4F0-4465-882E-E3D43FB8CC93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9EE1F0-D345-4471-88A1-946A865630E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D1EE911-FAF4-433E-9F32-1CF938B5A914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0161DF-6598-4616-91A4-50AFAA63CF38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90D4EB-6075-489A-90CA-D772AAD19107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DEDBE12-CB4C-4A57-9F77-A2027A97C5C4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C795FA0-8C28-486D-89F5-0A0ED30FF0EE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5751394-0929-48F6-BCF5-1E964F7A0D99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E906420-DCC3-4985-8F81-4BA4B74AF270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665DBDD-B330-4CCC-A189-D3344C7985D1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5DF5362-0E41-493D-8FC4-76DE16F6DF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19DCFF3-D435-46F7-84A6-E23FB37C5D8E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8FDB57C-F349-448A-A406-6F532E014DDE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41511F4-7441-4925-8D4E-8A6DDCD8E8D0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3AA7A1-2FBE-4CC1-9FA8-DD2A2D3C1754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EB679C0-275C-4421-ADD1-4FFE34142F28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4E664F8-9D14-42DD-8D98-1F1F0A40B0F0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FD72D4E-5B25-4619-A80F-E8FAFB4A2A5F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6266D77-F955-4486-B0BA-FD1E17B165E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EE551EE-2A4A-4D9E-9315-AD196B58B577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11D5B96-C79D-4F4B-BC64-EE33547AE005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B9718A-4B8C-4372-907C-4636054BD5C5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3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1E788-ED43-4C60-97E7-572A20AE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14400"/>
            <a:ext cx="94202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04C3-387C-173F-D055-2C95FA55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79A0-CD63-9325-570F-F826970E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 – Full Connection</a:t>
            </a:r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4586E-F870-597E-0AC7-9CF8A7E619E4}"/>
              </a:ext>
            </a:extLst>
          </p:cNvPr>
          <p:cNvSpPr txBox="1"/>
          <p:nvPr/>
        </p:nvSpPr>
        <p:spPr>
          <a:xfrm>
            <a:off x="6767746" y="2001315"/>
            <a:ext cx="107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Layer</a:t>
            </a:r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6E56A-B7A0-7831-A396-384506E48895}"/>
              </a:ext>
            </a:extLst>
          </p:cNvPr>
          <p:cNvSpPr txBox="1"/>
          <p:nvPr/>
        </p:nvSpPr>
        <p:spPr>
          <a:xfrm>
            <a:off x="8200668" y="5560638"/>
            <a:ext cx="26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Fully Connected  Layer/s</a:t>
            </a:r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EE600-977D-8845-5A00-6C0E714C4458}"/>
              </a:ext>
            </a:extLst>
          </p:cNvPr>
          <p:cNvSpPr txBox="1"/>
          <p:nvPr/>
        </p:nvSpPr>
        <p:spPr>
          <a:xfrm>
            <a:off x="11059678" y="2341563"/>
            <a:ext cx="113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Layer</a:t>
            </a:r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8C3FE-5A8A-888D-4C04-9344D565E826}"/>
              </a:ext>
            </a:extLst>
          </p:cNvPr>
          <p:cNvSpPr txBox="1"/>
          <p:nvPr/>
        </p:nvSpPr>
        <p:spPr>
          <a:xfrm>
            <a:off x="838199" y="2163929"/>
            <a:ext cx="5813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/>
              <a:t>In this network, though, the </a:t>
            </a:r>
            <a:r>
              <a:rPr lang="en-US" sz="2200">
                <a:solidFill>
                  <a:srgbClr val="7030A0"/>
                </a:solidFill>
              </a:rPr>
              <a:t>backpropagation</a:t>
            </a:r>
            <a:r>
              <a:rPr lang="en-US" sz="2200"/>
              <a:t> will not simply identify the weights to update, but </a:t>
            </a:r>
            <a:r>
              <a:rPr lang="en-US" sz="2200">
                <a:solidFill>
                  <a:srgbClr val="7030A0"/>
                </a:solidFill>
              </a:rPr>
              <a:t>also the “features”</a:t>
            </a:r>
            <a:endParaRPr lang="en-US" sz="2200"/>
          </a:p>
          <a:p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In fact, the </a:t>
            </a:r>
            <a:r>
              <a:rPr lang="en-US" sz="2200">
                <a:solidFill>
                  <a:srgbClr val="0070C0"/>
                </a:solidFill>
              </a:rPr>
              <a:t>Feature Detectors </a:t>
            </a:r>
            <a:r>
              <a:rPr lang="en-US" sz="2200"/>
              <a:t>are also modified based on the error (via </a:t>
            </a:r>
            <a:r>
              <a:rPr lang="en-US" sz="2200">
                <a:solidFill>
                  <a:srgbClr val="0070C0"/>
                </a:solidFill>
              </a:rPr>
              <a:t>gradient descent</a:t>
            </a:r>
            <a:r>
              <a:rPr lang="en-US" sz="2200"/>
              <a:t>)</a:t>
            </a:r>
            <a:endParaRPr lang="it-IT" sz="2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65019-2485-A131-EE69-F9BF023838E1}"/>
              </a:ext>
            </a:extLst>
          </p:cNvPr>
          <p:cNvGrpSpPr/>
          <p:nvPr/>
        </p:nvGrpSpPr>
        <p:grpSpPr>
          <a:xfrm>
            <a:off x="6883119" y="2341266"/>
            <a:ext cx="4840219" cy="3078151"/>
            <a:chOff x="1846052" y="1362972"/>
            <a:chExt cx="6535951" cy="369786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F2E58F-7CB5-62CD-DB1E-6E3F98B215A7}"/>
                </a:ext>
              </a:extLst>
            </p:cNvPr>
            <p:cNvSpPr/>
            <p:nvPr/>
          </p:nvSpPr>
          <p:spPr>
            <a:xfrm>
              <a:off x="1846052" y="2009237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1455BC-5C2A-E433-D36E-B3DB81F80890}"/>
                </a:ext>
              </a:extLst>
            </p:cNvPr>
            <p:cNvSpPr/>
            <p:nvPr/>
          </p:nvSpPr>
          <p:spPr>
            <a:xfrm>
              <a:off x="3810000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24DDF9-FA3F-CE0C-2239-38509D7C9D32}"/>
                </a:ext>
              </a:extLst>
            </p:cNvPr>
            <p:cNvSpPr/>
            <p:nvPr/>
          </p:nvSpPr>
          <p:spPr>
            <a:xfrm>
              <a:off x="3810000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19CE21D-B393-E428-32F9-53A62A6C38BE}"/>
                </a:ext>
              </a:extLst>
            </p:cNvPr>
            <p:cNvSpPr/>
            <p:nvPr/>
          </p:nvSpPr>
          <p:spPr>
            <a:xfrm>
              <a:off x="3809999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ABBA24F-1E9A-6B0E-9A51-26B9571B6159}"/>
                </a:ext>
              </a:extLst>
            </p:cNvPr>
            <p:cNvSpPr/>
            <p:nvPr/>
          </p:nvSpPr>
          <p:spPr>
            <a:xfrm>
              <a:off x="3809999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16CC3E-D9E1-355A-2475-732B74283016}"/>
                </a:ext>
              </a:extLst>
            </p:cNvPr>
            <p:cNvSpPr/>
            <p:nvPr/>
          </p:nvSpPr>
          <p:spPr>
            <a:xfrm>
              <a:off x="5894717" y="1362972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C91863-D4D6-4416-5832-33133992893C}"/>
                </a:ext>
              </a:extLst>
            </p:cNvPr>
            <p:cNvSpPr/>
            <p:nvPr/>
          </p:nvSpPr>
          <p:spPr>
            <a:xfrm>
              <a:off x="5894717" y="2136475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67A33E-4B58-EAC4-6DAF-13B079B00CF5}"/>
                </a:ext>
              </a:extLst>
            </p:cNvPr>
            <p:cNvSpPr/>
            <p:nvPr/>
          </p:nvSpPr>
          <p:spPr>
            <a:xfrm>
              <a:off x="5894717" y="290997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845094-8D77-9EDC-E8E6-F17A58632074}"/>
                </a:ext>
              </a:extLst>
            </p:cNvPr>
            <p:cNvSpPr/>
            <p:nvPr/>
          </p:nvSpPr>
          <p:spPr>
            <a:xfrm>
              <a:off x="5894716" y="36834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2225344-31CC-2B08-00ED-17026D223CE8}"/>
                </a:ext>
              </a:extLst>
            </p:cNvPr>
            <p:cNvSpPr/>
            <p:nvPr/>
          </p:nvSpPr>
          <p:spPr>
            <a:xfrm>
              <a:off x="5894716" y="4456984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91630-FB62-F0FC-38B4-8285B8064458}"/>
                </a:ext>
              </a:extLst>
            </p:cNvPr>
            <p:cNvSpPr/>
            <p:nvPr/>
          </p:nvSpPr>
          <p:spPr>
            <a:xfrm>
              <a:off x="7726396" y="249878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79A32C-F70C-D510-2D7B-E90B7DF62A20}"/>
                </a:ext>
              </a:extLst>
            </p:cNvPr>
            <p:cNvSpPr/>
            <p:nvPr/>
          </p:nvSpPr>
          <p:spPr>
            <a:xfrm>
              <a:off x="7726396" y="3272289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975D1CC-9CBC-F262-531A-DB1D5FDED437}"/>
                </a:ext>
              </a:extLst>
            </p:cNvPr>
            <p:cNvCxnSpPr>
              <a:cxnSpLocks/>
              <a:stCxn id="13" idx="6"/>
              <a:endCxn id="77" idx="2"/>
            </p:cNvCxnSpPr>
            <p:nvPr/>
          </p:nvCxnSpPr>
          <p:spPr>
            <a:xfrm flipV="1">
              <a:off x="2501659" y="1672506"/>
              <a:ext cx="1296449" cy="638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0232F8E-7D7A-F062-9B60-7D325EAA9103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2501659" y="2311162"/>
              <a:ext cx="1308341" cy="127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0F46BF-A905-D4E8-068D-9C1A75F25ACF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2501659" y="2311162"/>
              <a:ext cx="1308341" cy="90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4C95EBF-140E-5368-42CC-291301B33EDC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2501659" y="2311162"/>
              <a:ext cx="1308340" cy="167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E7BD7A6-C9F6-8989-2EA6-78E08B1B5090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2501659" y="2311162"/>
              <a:ext cx="1308340" cy="2447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34D915-3096-2399-45BB-96367B6F30AD}"/>
                </a:ext>
              </a:extLst>
            </p:cNvPr>
            <p:cNvSpPr/>
            <p:nvPr/>
          </p:nvSpPr>
          <p:spPr>
            <a:xfrm>
              <a:off x="1846053" y="2943046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664053-4AB2-36EE-04C4-EEAA536144C9}"/>
                </a:ext>
              </a:extLst>
            </p:cNvPr>
            <p:cNvCxnSpPr>
              <a:cxnSpLocks/>
              <a:stCxn id="30" idx="6"/>
              <a:endCxn id="77" idx="2"/>
            </p:cNvCxnSpPr>
            <p:nvPr/>
          </p:nvCxnSpPr>
          <p:spPr>
            <a:xfrm flipV="1">
              <a:off x="2501660" y="1672506"/>
              <a:ext cx="1296448" cy="157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B5914D-CC4D-3FCE-DE7C-424BA143AF1A}"/>
                </a:ext>
              </a:extLst>
            </p:cNvPr>
            <p:cNvCxnSpPr>
              <a:cxnSpLocks/>
              <a:stCxn id="30" idx="6"/>
              <a:endCxn id="14" idx="2"/>
            </p:cNvCxnSpPr>
            <p:nvPr/>
          </p:nvCxnSpPr>
          <p:spPr>
            <a:xfrm flipV="1">
              <a:off x="2501660" y="2438400"/>
              <a:ext cx="1308340" cy="806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B839CC-3C66-6816-977C-7563ED5DE069}"/>
                </a:ext>
              </a:extLst>
            </p:cNvPr>
            <p:cNvCxnSpPr>
              <a:cxnSpLocks/>
              <a:stCxn id="30" idx="6"/>
              <a:endCxn id="15" idx="2"/>
            </p:cNvCxnSpPr>
            <p:nvPr/>
          </p:nvCxnSpPr>
          <p:spPr>
            <a:xfrm flipV="1">
              <a:off x="2501660" y="3211903"/>
              <a:ext cx="1308340" cy="33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B6DD3-B4C9-7A07-7E8A-EAF23B802259}"/>
                </a:ext>
              </a:extLst>
            </p:cNvPr>
            <p:cNvCxnSpPr>
              <a:cxnSpLocks/>
              <a:stCxn id="30" idx="6"/>
              <a:endCxn id="16" idx="2"/>
            </p:cNvCxnSpPr>
            <p:nvPr/>
          </p:nvCxnSpPr>
          <p:spPr>
            <a:xfrm>
              <a:off x="2501660" y="3244971"/>
              <a:ext cx="1308339" cy="740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54DA4BB-E27A-C3F7-95C3-157B909003AD}"/>
                </a:ext>
              </a:extLst>
            </p:cNvPr>
            <p:cNvCxnSpPr>
              <a:cxnSpLocks/>
              <a:stCxn id="30" idx="6"/>
              <a:endCxn id="17" idx="2"/>
            </p:cNvCxnSpPr>
            <p:nvPr/>
          </p:nvCxnSpPr>
          <p:spPr>
            <a:xfrm>
              <a:off x="2501660" y="3244971"/>
              <a:ext cx="1308339" cy="151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84B5834-FF21-2751-4FCE-E1190271432E}"/>
                </a:ext>
              </a:extLst>
            </p:cNvPr>
            <p:cNvSpPr/>
            <p:nvPr/>
          </p:nvSpPr>
          <p:spPr>
            <a:xfrm>
              <a:off x="1846053" y="3825098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2A3CCD-B070-9A38-362B-041A08C6A29D}"/>
                </a:ext>
              </a:extLst>
            </p:cNvPr>
            <p:cNvCxnSpPr>
              <a:cxnSpLocks/>
              <a:stCxn id="36" idx="6"/>
              <a:endCxn id="77" idx="2"/>
            </p:cNvCxnSpPr>
            <p:nvPr/>
          </p:nvCxnSpPr>
          <p:spPr>
            <a:xfrm flipV="1">
              <a:off x="2501660" y="1672506"/>
              <a:ext cx="1296448" cy="2454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5992D3C-D08E-FB12-F11E-558857350024}"/>
                </a:ext>
              </a:extLst>
            </p:cNvPr>
            <p:cNvCxnSpPr>
              <a:cxnSpLocks/>
              <a:stCxn id="36" idx="6"/>
              <a:endCxn id="14" idx="2"/>
            </p:cNvCxnSpPr>
            <p:nvPr/>
          </p:nvCxnSpPr>
          <p:spPr>
            <a:xfrm flipV="1">
              <a:off x="2501660" y="2438400"/>
              <a:ext cx="1308340" cy="168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E511F0-860D-CB94-5A42-67280D307FCA}"/>
                </a:ext>
              </a:extLst>
            </p:cNvPr>
            <p:cNvCxnSpPr>
              <a:cxnSpLocks/>
              <a:stCxn id="36" idx="6"/>
              <a:endCxn id="15" idx="2"/>
            </p:cNvCxnSpPr>
            <p:nvPr/>
          </p:nvCxnSpPr>
          <p:spPr>
            <a:xfrm flipV="1">
              <a:off x="2501660" y="3211903"/>
              <a:ext cx="1308340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7457FE6-E450-AC03-19ED-12455F35DDDB}"/>
                </a:ext>
              </a:extLst>
            </p:cNvPr>
            <p:cNvCxnSpPr>
              <a:cxnSpLocks/>
              <a:stCxn id="36" idx="6"/>
              <a:endCxn id="16" idx="2"/>
            </p:cNvCxnSpPr>
            <p:nvPr/>
          </p:nvCxnSpPr>
          <p:spPr>
            <a:xfrm flipV="1">
              <a:off x="2501660" y="3985406"/>
              <a:ext cx="1308339" cy="141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3171850-AB5C-D9C8-DEAE-EF13BFA65570}"/>
                </a:ext>
              </a:extLst>
            </p:cNvPr>
            <p:cNvCxnSpPr>
              <a:cxnSpLocks/>
              <a:stCxn id="36" idx="6"/>
              <a:endCxn id="17" idx="2"/>
            </p:cNvCxnSpPr>
            <p:nvPr/>
          </p:nvCxnSpPr>
          <p:spPr>
            <a:xfrm>
              <a:off x="2501660" y="4127023"/>
              <a:ext cx="1308339" cy="63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9345D12-35CD-B8CB-32A6-D5663B80DBFD}"/>
                </a:ext>
              </a:extLst>
            </p:cNvPr>
            <p:cNvCxnSpPr>
              <a:cxnSpLocks/>
              <a:stCxn id="77" idx="6"/>
              <a:endCxn id="18" idx="2"/>
            </p:cNvCxnSpPr>
            <p:nvPr/>
          </p:nvCxnSpPr>
          <p:spPr>
            <a:xfrm flipV="1">
              <a:off x="4453715" y="1664897"/>
              <a:ext cx="1441002" cy="7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0D6A3A-2B18-90A2-B74E-BF6628DBF5C8}"/>
                </a:ext>
              </a:extLst>
            </p:cNvPr>
            <p:cNvCxnSpPr>
              <a:cxnSpLocks/>
              <a:stCxn id="77" idx="6"/>
              <a:endCxn id="19" idx="2"/>
            </p:cNvCxnSpPr>
            <p:nvPr/>
          </p:nvCxnSpPr>
          <p:spPr>
            <a:xfrm>
              <a:off x="4453715" y="1672506"/>
              <a:ext cx="1441002" cy="76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66D309-2AE8-9ECA-D889-852D324DE722}"/>
                </a:ext>
              </a:extLst>
            </p:cNvPr>
            <p:cNvCxnSpPr>
              <a:cxnSpLocks/>
              <a:stCxn id="77" idx="6"/>
              <a:endCxn id="20" idx="2"/>
            </p:cNvCxnSpPr>
            <p:nvPr/>
          </p:nvCxnSpPr>
          <p:spPr>
            <a:xfrm>
              <a:off x="4453715" y="1672506"/>
              <a:ext cx="1441002" cy="153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B3B3994-86DE-325B-0CD9-05D1317754F0}"/>
                </a:ext>
              </a:extLst>
            </p:cNvPr>
            <p:cNvCxnSpPr>
              <a:cxnSpLocks/>
              <a:stCxn id="77" idx="6"/>
              <a:endCxn id="21" idx="2"/>
            </p:cNvCxnSpPr>
            <p:nvPr/>
          </p:nvCxnSpPr>
          <p:spPr>
            <a:xfrm>
              <a:off x="4453715" y="1672506"/>
              <a:ext cx="1441001" cy="231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00E9BE-E92F-B9B2-C064-1584ACEBDACC}"/>
                </a:ext>
              </a:extLst>
            </p:cNvPr>
            <p:cNvCxnSpPr>
              <a:cxnSpLocks/>
              <a:stCxn id="77" idx="6"/>
              <a:endCxn id="22" idx="2"/>
            </p:cNvCxnSpPr>
            <p:nvPr/>
          </p:nvCxnSpPr>
          <p:spPr>
            <a:xfrm>
              <a:off x="4453715" y="1672506"/>
              <a:ext cx="1441001" cy="308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6C19BA3-BBA6-6680-0E16-197FBC68D03E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4465607" y="1664897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C957838-6410-7201-E0B8-4F7DB64614F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4465607" y="2438400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4B2AE18-D2B4-A97C-6611-33D80D9BB612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2FBC471-FB7D-F3FD-EB7C-40B1F7F098F4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4465607" y="2438400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037F99-5DFC-1FE0-56A4-FC85F4600380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4465607" y="2438400"/>
              <a:ext cx="1429109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02E643-D8E8-226E-1E4E-0D8BB08C7D61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4465607" y="1664897"/>
              <a:ext cx="1429110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77623E4-9CC8-4923-CBC2-AFADCBEF55AE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4465607" y="2438400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5CCB002-61D5-EA31-ADFF-E6E11A0AC35B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4465607" y="3211903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C7CC0BB-BE88-561B-CA79-13C0BE5CBDE2}"/>
                </a:ext>
              </a:extLst>
            </p:cNvPr>
            <p:cNvCxnSpPr>
              <a:cxnSpLocks/>
              <a:stCxn id="15" idx="6"/>
              <a:endCxn id="21" idx="2"/>
            </p:cNvCxnSpPr>
            <p:nvPr/>
          </p:nvCxnSpPr>
          <p:spPr>
            <a:xfrm>
              <a:off x="4465607" y="3211903"/>
              <a:ext cx="1429109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D9B055C-4C15-D26B-F29B-6161B6C82852}"/>
                </a:ext>
              </a:extLst>
            </p:cNvPr>
            <p:cNvCxnSpPr>
              <a:cxnSpLocks/>
              <a:stCxn id="15" idx="6"/>
              <a:endCxn id="22" idx="2"/>
            </p:cNvCxnSpPr>
            <p:nvPr/>
          </p:nvCxnSpPr>
          <p:spPr>
            <a:xfrm>
              <a:off x="4465607" y="3211903"/>
              <a:ext cx="1429109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7AF31A2-FC0B-64DE-C5B5-008A2A1EC6E6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4465606" y="1664897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5CAA345-78D1-6ED3-2BB6-C6DE0781FA0C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4465606" y="2438400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A1A8DF-9603-373C-87B7-F93F8AB0BF23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4465606" y="3211903"/>
              <a:ext cx="1429111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DA38AB-D4F3-0851-2EE8-24513CA9106F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4465606" y="3985406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3308304-34B8-D706-6237-57EA6CB2A2E1}"/>
                </a:ext>
              </a:extLst>
            </p:cNvPr>
            <p:cNvCxnSpPr>
              <a:cxnSpLocks/>
              <a:stCxn id="16" idx="6"/>
              <a:endCxn id="22" idx="2"/>
            </p:cNvCxnSpPr>
            <p:nvPr/>
          </p:nvCxnSpPr>
          <p:spPr>
            <a:xfrm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1964E9-8500-B187-0617-B86A982BCE89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4465606" y="1664897"/>
              <a:ext cx="1429111" cy="309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C8EB38E-92BB-CFA6-D208-867228ADF6BB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4465606" y="2438400"/>
              <a:ext cx="1429111" cy="2320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F7DAB0D-6000-E891-1157-B03137AB34E3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4465606" y="3211903"/>
              <a:ext cx="1429111" cy="1547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A73E9D-FADE-0413-FDB0-B2F8D0706ADB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 flipV="1">
              <a:off x="4465606" y="3985406"/>
              <a:ext cx="1429110" cy="773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00470C1-EA24-C55D-0599-983B4EAD8D32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465606" y="4758909"/>
              <a:ext cx="1429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098C5C-D745-3B87-0BCD-FC1443BCCC7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6550324" y="1664897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53056B2-1936-C957-8D41-3D7DC699F3AB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6550324" y="1664897"/>
              <a:ext cx="1176072" cy="1909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C8530D0-2DB7-ABA4-1BFD-02860E8FC3CC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6550324" y="2438400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60FBC77-6379-5CDD-836E-169E25F76337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6550324" y="2438400"/>
              <a:ext cx="1176072" cy="113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C38A304-EFA3-3509-6996-A4C4B468C92B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6550324" y="2800711"/>
              <a:ext cx="1176072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DFDB3A7-EC0C-6840-43F1-D83008B7768B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6550324" y="3211903"/>
              <a:ext cx="1176072" cy="3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CD306E1-DF15-6D6A-0B49-12A44EE2F6BD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 flipV="1">
              <a:off x="6550323" y="2800711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223EB36-79F8-0C52-FC2B-45283022D8B7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6550323" y="3574214"/>
              <a:ext cx="1176073" cy="411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C3F851-1D04-1C47-0C89-3D2B94BACB53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6550323" y="2800711"/>
              <a:ext cx="1176073" cy="1958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D6DC4BB-920D-6F76-8464-B94C748DC3F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6550323" y="3574214"/>
              <a:ext cx="1176073" cy="118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BBAD295-F3ED-E574-C883-DEC80B1B5CDD}"/>
                </a:ext>
              </a:extLst>
            </p:cNvPr>
            <p:cNvSpPr/>
            <p:nvPr/>
          </p:nvSpPr>
          <p:spPr>
            <a:xfrm>
              <a:off x="3798108" y="1370581"/>
              <a:ext cx="655607" cy="6038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0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66D87-BD11-01A1-8E34-77BBC1D6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AE4D-DDA4-B548-F3D5-1A58648C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 – Full Connection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F25D1-75B7-C0AE-CF1A-DEBA1559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465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3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4FD09-BDFC-5E80-5B08-1068BCAF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0CB8C-D97F-12C4-456F-DEE2EFC2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270"/>
            <a:ext cx="12192000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57E6C-0C83-C22A-943C-6A87DE9028BA}"/>
              </a:ext>
            </a:extLst>
          </p:cNvPr>
          <p:cNvSpPr txBox="1"/>
          <p:nvPr/>
        </p:nvSpPr>
        <p:spPr>
          <a:xfrm>
            <a:off x="1990164" y="4883972"/>
            <a:ext cx="8799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What if we add more Convolutional and Pooling layers?</a:t>
            </a:r>
          </a:p>
          <a:p>
            <a:pPr lvl="1"/>
            <a:r>
              <a:rPr lang="en-US" sz="2800"/>
              <a:t>The network will become very deep… </a:t>
            </a:r>
          </a:p>
          <a:p>
            <a:endParaRPr lang="en-US" sz="280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Vanishing </a:t>
            </a:r>
            <a:r>
              <a:rPr lang="en-US" sz="2800"/>
              <a:t>or </a:t>
            </a:r>
            <a:r>
              <a:rPr lang="en-US" sz="2800">
                <a:solidFill>
                  <a:srgbClr val="FF0000"/>
                </a:solidFill>
              </a:rPr>
              <a:t>exploding gradient </a:t>
            </a:r>
            <a:r>
              <a:rPr lang="en-US" sz="2800"/>
              <a:t>problem!</a:t>
            </a:r>
          </a:p>
        </p:txBody>
      </p:sp>
    </p:spTree>
    <p:extLst>
      <p:ext uri="{BB962C8B-B14F-4D97-AF65-F5344CB8AC3E}">
        <p14:creationId xmlns:p14="http://schemas.microsoft.com/office/powerpoint/2010/main" val="123120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441D-6F3E-CB15-6AF7-6DAC2F8D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Vanishing or Exploding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3D282-3BC7-CD85-E278-E6F174DF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common solution to this problem is to </a:t>
            </a:r>
            <a:r>
              <a:rPr lang="en-US" dirty="0">
                <a:solidFill>
                  <a:srgbClr val="7030A0"/>
                </a:solidFill>
              </a:rPr>
              <a:t>add extra layers </a:t>
            </a:r>
            <a:r>
              <a:rPr lang="en-US" dirty="0"/>
              <a:t>to the model</a:t>
            </a:r>
          </a:p>
          <a:p>
            <a:pPr marL="457200" lvl="1" indent="0">
              <a:buNone/>
            </a:pPr>
            <a:r>
              <a:rPr lang="en-US" dirty="0"/>
              <a:t>Layers that reduce overfitting!</a:t>
            </a:r>
          </a:p>
          <a:p>
            <a:endParaRPr lang="en-US" dirty="0"/>
          </a:p>
          <a:p>
            <a:r>
              <a:rPr lang="en-US" dirty="0"/>
              <a:t>We want to </a:t>
            </a:r>
            <a:r>
              <a:rPr lang="en-US" dirty="0">
                <a:solidFill>
                  <a:srgbClr val="00B050"/>
                </a:solidFill>
              </a:rPr>
              <a:t>standardize the statistics</a:t>
            </a:r>
            <a:r>
              <a:rPr lang="en-US" dirty="0"/>
              <a:t> of the hidden units </a:t>
            </a:r>
          </a:p>
          <a:p>
            <a:pPr marL="457200" lvl="1" indent="0">
              <a:buNone/>
            </a:pPr>
            <a:r>
              <a:rPr lang="en-US" dirty="0"/>
              <a:t>Zero mean and unit variance</a:t>
            </a:r>
          </a:p>
          <a:p>
            <a:pPr marL="457200" lvl="1" indent="0">
              <a:buNone/>
            </a:pPr>
            <a:r>
              <a:rPr lang="en-US" dirty="0"/>
              <a:t>This is similar to input </a:t>
            </a:r>
            <a:r>
              <a:rPr lang="en-US" u="sng" dirty="0"/>
              <a:t>standardization</a:t>
            </a:r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r>
              <a:rPr lang="en-US" dirty="0"/>
              <a:t>Alternatively, we can </a:t>
            </a:r>
            <a:r>
              <a:rPr lang="en-US" dirty="0">
                <a:solidFill>
                  <a:srgbClr val="7030A0"/>
                </a:solidFill>
              </a:rPr>
              <a:t>modify the Loss function </a:t>
            </a:r>
            <a:r>
              <a:rPr lang="en-US" dirty="0"/>
              <a:t>to penalize greater weight values </a:t>
            </a:r>
          </a:p>
          <a:p>
            <a:pPr marL="457200" lvl="1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00994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7B07-7F50-1A46-B62F-36004E8D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E39FA-8196-C7D9-6EBD-D4E12D26E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most popular normalization layer is called </a:t>
                </a:r>
                <a:r>
                  <a:rPr lang="en-US" b="1" dirty="0"/>
                  <a:t>batch normalization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Distribution of the activations within a layer has </a:t>
                </a:r>
                <a:r>
                  <a:rPr lang="en-US" dirty="0">
                    <a:solidFill>
                      <a:srgbClr val="00B050"/>
                    </a:solidFill>
                  </a:rPr>
                  <a:t>zero mean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unit variance</a:t>
                </a:r>
                <a:r>
                  <a:rPr lang="en-US" dirty="0"/>
                  <a:t>, when </a:t>
                </a:r>
                <a:r>
                  <a:rPr lang="en-US" dirty="0">
                    <a:solidFill>
                      <a:srgbClr val="7030A0"/>
                    </a:solidFill>
                  </a:rPr>
                  <a:t>averaged across the samples in a minibatch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We replace the activation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(input to a given layer) for example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E39FA-8196-C7D9-6EBD-D4E12D26E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250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0F652-C25A-CBAC-5CF9-755C88B7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23FF-6FD8-C8C8-56B5-C92A108D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C52BD-9506-8193-A26A-0AE8929BB9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5012"/>
                <a:ext cx="10515600" cy="48319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         		</a:t>
                </a:r>
                <a:endParaRPr lang="en-US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100"/>
                  <a:t> 	is the minibatch containing the example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10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100" b="1"/>
                  <a:t> 	</a:t>
                </a:r>
                <a:r>
                  <a:rPr lang="en-US" sz="2100"/>
                  <a:t>is the mean of the activations in this batch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100"/>
                  <a:t> 	is the corresponding variance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1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100"/>
                  <a:t> 	is the </a:t>
                </a:r>
                <a:r>
                  <a:rPr lang="en-US" sz="2100">
                    <a:solidFill>
                      <a:srgbClr val="0070C0"/>
                    </a:solidFill>
                  </a:rPr>
                  <a:t>standardized activation vector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1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100" b="1"/>
                  <a:t> 	</a:t>
                </a:r>
                <a:r>
                  <a:rPr lang="en-US" sz="2100"/>
                  <a:t>is the </a:t>
                </a:r>
                <a:r>
                  <a:rPr lang="en-US" sz="2100">
                    <a:solidFill>
                      <a:srgbClr val="00B050"/>
                    </a:solidFill>
                  </a:rPr>
                  <a:t>shifted and scaled version</a:t>
                </a:r>
                <a:r>
                  <a:rPr lang="en-US" sz="2100"/>
                  <a:t> (output of the BN layer)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100"/>
                  <a:t> is a small constant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100"/>
                  <a:t> (</a:t>
                </a:r>
                <a:r>
                  <a:rPr lang="en-US" sz="2100">
                    <a:solidFill>
                      <a:srgbClr val="0070C0"/>
                    </a:solidFill>
                  </a:rPr>
                  <a:t>shift</a:t>
                </a:r>
                <a:r>
                  <a:rPr lang="en-US" sz="2100"/>
                  <a:t>) and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100"/>
                  <a:t> (</a:t>
                </a:r>
                <a:r>
                  <a:rPr lang="en-US" sz="2100">
                    <a:solidFill>
                      <a:srgbClr val="0070C0"/>
                    </a:solidFill>
                  </a:rPr>
                  <a:t>scale</a:t>
                </a:r>
                <a:r>
                  <a:rPr lang="en-US" sz="2100"/>
                  <a:t>) are learnable parameters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C52BD-9506-8193-A26A-0AE8929BB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5012"/>
                <a:ext cx="10515600" cy="4831976"/>
              </a:xfrm>
              <a:blipFill>
                <a:blip r:embed="rId3"/>
                <a:stretch>
                  <a:fillRect t="-1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2D2531-0DE6-E7D3-6A64-8F0EE343AA3C}"/>
                  </a:ext>
                </a:extLst>
              </p:cNvPr>
              <p:cNvSpPr txBox="1"/>
              <p:nvPr/>
            </p:nvSpPr>
            <p:spPr>
              <a:xfrm>
                <a:off x="8319246" y="4423547"/>
                <a:ext cx="2196353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2D2531-0DE6-E7D3-6A64-8F0EE343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46" y="4423547"/>
                <a:ext cx="2196353" cy="512063"/>
              </a:xfrm>
              <a:prstGeom prst="rect">
                <a:avLst/>
              </a:prstGeom>
              <a:blipFill>
                <a:blip r:embed="rId4"/>
                <a:stretch>
                  <a:fillRect t="-75000" b="-1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B90746-3A49-C996-93D4-91F7DE947733}"/>
                  </a:ext>
                </a:extLst>
              </p:cNvPr>
              <p:cNvSpPr txBox="1"/>
              <p:nvPr/>
            </p:nvSpPr>
            <p:spPr>
              <a:xfrm>
                <a:off x="8319246" y="4935610"/>
                <a:ext cx="2447365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B90746-3A49-C996-93D4-91F7DE947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46" y="4935610"/>
                <a:ext cx="2447365" cy="512063"/>
              </a:xfrm>
              <a:prstGeom prst="rect">
                <a:avLst/>
              </a:prstGeom>
              <a:blipFill>
                <a:blip r:embed="rId5"/>
                <a:stretch>
                  <a:fillRect t="-75000" b="-1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EB4BC-A8A7-643A-DA6F-608924F8E02A}"/>
                  </a:ext>
                </a:extLst>
              </p:cNvPr>
              <p:cNvSpPr txBox="1"/>
              <p:nvPr/>
            </p:nvSpPr>
            <p:spPr>
              <a:xfrm>
                <a:off x="8319246" y="5590404"/>
                <a:ext cx="2734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/>
                  <a:t> is elementwise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9EB4BC-A8A7-643A-DA6F-608924F8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46" y="5590404"/>
                <a:ext cx="273423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564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BBA2-B066-C020-3CA3-BEC530DD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2AC3-E1FB-CEA8-56D9-4BADE37E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Normalization – </a:t>
            </a:r>
            <a:r>
              <a:rPr lang="en-US" b="1"/>
              <a:t>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D7186-6316-F30D-433A-1BE37EB5A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500" dirty="0"/>
                  <a:t>Since this </a:t>
                </a:r>
                <a:r>
                  <a:rPr lang="en-US" sz="2500" dirty="0">
                    <a:solidFill>
                      <a:srgbClr val="00B050"/>
                    </a:solidFill>
                  </a:rPr>
                  <a:t>transformation is differentiable</a:t>
                </a:r>
                <a:r>
                  <a:rPr lang="en-US" sz="2500" dirty="0"/>
                  <a:t>, we can easily pass gradients back to the input of the layer and to the BN parameters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5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500" dirty="0"/>
                  <a:t>And during test? We have a single input, so we cannot compute batch statistics. The standard solution to this is as follows: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500" dirty="0"/>
                  <a:t>After training, </a:t>
                </a:r>
                <a:r>
                  <a:rPr lang="en-US" sz="2500" dirty="0">
                    <a:solidFill>
                      <a:srgbClr val="7030A0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25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500" dirty="0">
                    <a:solidFill>
                      <a:srgbClr val="7030A0"/>
                    </a:solidFill>
                  </a:rPr>
                  <a:t> for layer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500" dirty="0">
                    <a:solidFill>
                      <a:srgbClr val="7030A0"/>
                    </a:solidFill>
                  </a:rPr>
                  <a:t> </a:t>
                </a:r>
                <a:r>
                  <a:rPr lang="en-US" sz="2500" dirty="0"/>
                  <a:t>across all the examples in the training set (the full training set) [of course, a moving average]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500" dirty="0"/>
                  <a:t>Then, </a:t>
                </a:r>
                <a:r>
                  <a:rPr lang="en-US" sz="2500" dirty="0">
                    <a:solidFill>
                      <a:srgbClr val="7030A0"/>
                    </a:solidFill>
                  </a:rPr>
                  <a:t>save these parameters</a:t>
                </a:r>
                <a:r>
                  <a:rPr lang="en-US" sz="2500" dirty="0"/>
                  <a:t>, and add them to the list of other parameters for the layer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500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500" dirty="0"/>
                  <a:t>At test time, </a:t>
                </a:r>
                <a:r>
                  <a:rPr lang="en-US" sz="2500" dirty="0">
                    <a:solidFill>
                      <a:srgbClr val="7030A0"/>
                    </a:solidFill>
                  </a:rPr>
                  <a:t>we use these saved training values </a:t>
                </a:r>
                <a:r>
                  <a:rPr lang="en-US" sz="2500" dirty="0"/>
                  <a:t>instead of computing statistics from the test batch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4D7186-6316-F30D-433A-1BE37EB5A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821" r="-139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CCB26B-D5BB-11EC-70B1-AF5E6F0FD1E4}"/>
              </a:ext>
            </a:extLst>
          </p:cNvPr>
          <p:cNvSpPr txBox="1"/>
          <p:nvPr/>
        </p:nvSpPr>
        <p:spPr>
          <a:xfrm>
            <a:off x="6947647" y="6220914"/>
            <a:ext cx="52443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Note that, when using a model with BN, </a:t>
            </a:r>
            <a:r>
              <a:rPr lang="en-US">
                <a:solidFill>
                  <a:srgbClr val="7030A0"/>
                </a:solidFill>
              </a:rPr>
              <a:t>we need to specify</a:t>
            </a:r>
            <a:r>
              <a:rPr lang="en-US"/>
              <a:t> if we are using it for inference (test) or training</a:t>
            </a:r>
          </a:p>
        </p:txBody>
      </p:sp>
    </p:spTree>
    <p:extLst>
      <p:ext uri="{BB962C8B-B14F-4D97-AF65-F5344CB8AC3E}">
        <p14:creationId xmlns:p14="http://schemas.microsoft.com/office/powerpoint/2010/main" val="301913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DA2E-856E-6498-028D-47CCA2AB3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42E5-0AE1-9779-27A8-84C58723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Normalization – Last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16CE-0F04-3FB1-CE53-944DA219B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benefits of batch normalization (in terms of </a:t>
            </a:r>
            <a:r>
              <a:rPr lang="en-US">
                <a:solidFill>
                  <a:srgbClr val="00B050"/>
                </a:solidFill>
              </a:rPr>
              <a:t>training speed </a:t>
            </a:r>
            <a:r>
              <a:rPr lang="en-US"/>
              <a:t>and </a:t>
            </a:r>
            <a:r>
              <a:rPr lang="en-US">
                <a:solidFill>
                  <a:srgbClr val="00B050"/>
                </a:solidFill>
              </a:rPr>
              <a:t>stability</a:t>
            </a:r>
            <a:r>
              <a:rPr lang="en-US"/>
              <a:t>) are great!</a:t>
            </a:r>
          </a:p>
          <a:p>
            <a:pPr marL="457200" lvl="1" indent="0">
              <a:buNone/>
            </a:pPr>
            <a:r>
              <a:rPr lang="en-US"/>
              <a:t>Especially for deep CNNs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exact reasons for this are still </a:t>
            </a:r>
            <a:r>
              <a:rPr lang="en-US">
                <a:solidFill>
                  <a:srgbClr val="FF0000"/>
                </a:solidFill>
              </a:rPr>
              <a:t>unclear</a:t>
            </a:r>
            <a:endParaRPr lang="en-US"/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BN seems to make the </a:t>
            </a:r>
            <a:r>
              <a:rPr lang="en-US">
                <a:solidFill>
                  <a:srgbClr val="00B050"/>
                </a:solidFill>
              </a:rPr>
              <a:t>optimization landscape significantly smoother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It also </a:t>
            </a:r>
            <a:r>
              <a:rPr lang="en-US">
                <a:solidFill>
                  <a:srgbClr val="00B050"/>
                </a:solidFill>
              </a:rPr>
              <a:t>reduces the sensitivity to the learning rate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/>
              <a:t>However, it </a:t>
            </a:r>
            <a:r>
              <a:rPr lang="en-US">
                <a:solidFill>
                  <a:srgbClr val="FF0000"/>
                </a:solidFill>
              </a:rPr>
              <a:t>struggles</a:t>
            </a:r>
            <a:r>
              <a:rPr lang="en-US"/>
              <a:t> when the </a:t>
            </a:r>
            <a:r>
              <a:rPr lang="en-US">
                <a:solidFill>
                  <a:srgbClr val="FF0000"/>
                </a:solidFill>
              </a:rPr>
              <a:t>batch size is small</a:t>
            </a:r>
          </a:p>
          <a:p>
            <a:pPr marL="457200" lvl="1" indent="0">
              <a:buNone/>
            </a:pPr>
            <a:r>
              <a:rPr lang="en-US"/>
              <a:t>The estimated mean and variance parameters can be unreliable </a:t>
            </a:r>
          </a:p>
          <a:p>
            <a:pPr lvl="1"/>
            <a:r>
              <a:rPr lang="en-US"/>
              <a:t>One solution is to compute the mean and variance by </a:t>
            </a:r>
            <a:r>
              <a:rPr lang="en-US">
                <a:solidFill>
                  <a:srgbClr val="0070C0"/>
                </a:solidFill>
              </a:rPr>
              <a:t>pooling statistics across other dimensions of the tensor</a:t>
            </a:r>
            <a:r>
              <a:rPr lang="en-US"/>
              <a:t>, but not across examples in the batch</a:t>
            </a:r>
          </a:p>
        </p:txBody>
      </p:sp>
    </p:spTree>
    <p:extLst>
      <p:ext uri="{BB962C8B-B14F-4D97-AF65-F5344CB8AC3E}">
        <p14:creationId xmlns:p14="http://schemas.microsoft.com/office/powerpoint/2010/main" val="74384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F20B0-F9AF-E982-A32D-AC5081C5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56" y="1476253"/>
            <a:ext cx="9945488" cy="2819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D0154-0106-9B8A-8399-A5273A70FDF8}"/>
              </a:ext>
            </a:extLst>
          </p:cNvPr>
          <p:cNvSpPr txBox="1"/>
          <p:nvPr/>
        </p:nvSpPr>
        <p:spPr>
          <a:xfrm>
            <a:off x="669852" y="4203714"/>
            <a:ext cx="113555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b="1"/>
              <a:t>blue pixels</a:t>
            </a:r>
            <a:r>
              <a:rPr lang="en-US"/>
              <a:t> within the feature map are </a:t>
            </a:r>
            <a:r>
              <a:rPr lang="en-US" b="1"/>
              <a:t>normalized</a:t>
            </a:r>
            <a:r>
              <a:rPr lang="en-US"/>
              <a:t> using the same mean and variance. These statistics are computed by aggregating the values of these pixels.</a:t>
            </a:r>
          </a:p>
          <a:p>
            <a:endParaRPr lang="en-US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/>
              <a:t>Batch Normalization (batch norm)</a:t>
            </a:r>
            <a:r>
              <a:rPr lang="en-US"/>
              <a:t>: Applies normalization across the entire batch.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/>
              <a:t>Layer Normalization (layer norm)</a:t>
            </a:r>
            <a:r>
              <a:rPr lang="en-US"/>
              <a:t>: Normalizes within each channel independently.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/>
              <a:t>Instance Normalization (instance norm)</a:t>
            </a:r>
            <a:r>
              <a:rPr lang="en-US"/>
              <a:t>: Normalizes per instance (sample) independently.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/>
              <a:t>Group Normalization (group norm)</a:t>
            </a:r>
            <a:r>
              <a:rPr lang="en-US"/>
              <a:t>: Divides channels into groups (here, 2 groups of 3 channels) and normalizes within each group.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C211C4-D9A0-1D3E-0779-314BFB87D6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Other types of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805301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36A7-D933-BCEA-4893-EFC17DA7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50CF1D-9ECC-F2F8-4547-9D0AF6174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307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/>
                  <a:t>Weight Decay</a:t>
                </a:r>
                <a:r>
                  <a:rPr lang="en-US"/>
                  <a:t> (aka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/>
                  <a:t> Regularization</a:t>
                </a:r>
                <a:r>
                  <a:rPr lang="en-US"/>
                  <a:t>) is a </a:t>
                </a:r>
                <a:r>
                  <a:rPr lang="en-US">
                    <a:solidFill>
                      <a:schemeClr val="accent1"/>
                    </a:solidFill>
                  </a:rPr>
                  <a:t>regularization technique </a:t>
                </a:r>
                <a:r>
                  <a:rPr lang="en-US"/>
                  <a:t>applied to the weights of a neural network</a:t>
                </a:r>
              </a:p>
              <a:p>
                <a:pPr marL="457200" lvl="1" indent="0">
                  <a:buNone/>
                </a:pPr>
                <a:r>
                  <a:rPr lang="en-US"/>
                  <a:t>We </a:t>
                </a:r>
                <a:r>
                  <a:rPr lang="en-US">
                    <a:solidFill>
                      <a:srgbClr val="00B050"/>
                    </a:solidFill>
                  </a:rPr>
                  <a:t>add a penalizing factor </a:t>
                </a:r>
                <a:r>
                  <a:rPr lang="en-US"/>
                  <a:t>to the loss function (a penalty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Norm of the weights):</a:t>
                </a: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𝑜𝑟𝑖𝑔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/>
              </a:p>
              <a:p>
                <a:pPr marL="914400" lvl="2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50CF1D-9ECC-F2F8-4547-9D0AF6174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30758"/>
              </a:xfrm>
              <a:blipFill>
                <a:blip r:embed="rId3"/>
                <a:stretch>
                  <a:fillRect l="-928" t="-7485" r="-754" b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53526B1D-AE91-455F-8E6A-FD3E7939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70" y="4262231"/>
            <a:ext cx="4824287" cy="242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876B2E-E6E8-81FD-AC6C-F3B8A220E559}"/>
                  </a:ext>
                </a:extLst>
              </p:cNvPr>
              <p:cNvSpPr txBox="1"/>
              <p:nvPr/>
            </p:nvSpPr>
            <p:spPr>
              <a:xfrm>
                <a:off x="571045" y="5569545"/>
                <a:ext cx="39345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/>
                  <a:t> is a value determining the strength of the penalty (encouraging smaller weights)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876B2E-E6E8-81FD-AC6C-F3B8A220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5" y="5569545"/>
                <a:ext cx="3934570" cy="923330"/>
              </a:xfrm>
              <a:prstGeom prst="rect">
                <a:avLst/>
              </a:prstGeom>
              <a:blipFill>
                <a:blip r:embed="rId5"/>
                <a:stretch>
                  <a:fillRect t="-3974" r="-4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56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9315-EB99-445D-A25B-1F945F04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Steps	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FADF-6112-40DB-A7C7-51024AF1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Convolution (with ReLU)</a:t>
            </a:r>
          </a:p>
          <a:p>
            <a:r>
              <a:rPr lang="en-US"/>
              <a:t>Max Pooling</a:t>
            </a:r>
          </a:p>
          <a:p>
            <a:r>
              <a:rPr lang="en-US"/>
              <a:t>Flattening</a:t>
            </a:r>
          </a:p>
          <a:p>
            <a:r>
              <a:rPr lang="en-US"/>
              <a:t>Full Connection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26835-D2E3-4730-967C-2A822553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79" y="4180297"/>
            <a:ext cx="6976986" cy="19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44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4693-4471-48CA-AF97-1FC7B3CB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Dropout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CE09-FCE9-4603-9B90-1AF8A682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To </a:t>
            </a:r>
            <a:r>
              <a:rPr lang="en-US">
                <a:solidFill>
                  <a:srgbClr val="00B050"/>
                </a:solidFill>
              </a:rPr>
              <a:t>reduce overfitting</a:t>
            </a:r>
            <a:r>
              <a:rPr lang="en-US"/>
              <a:t>, we can apply </a:t>
            </a:r>
            <a:r>
              <a:rPr lang="en-US" b="1"/>
              <a:t>Dropout</a:t>
            </a:r>
            <a:r>
              <a:rPr lang="en-US"/>
              <a:t> to the network</a:t>
            </a:r>
          </a:p>
          <a:p>
            <a:pPr marL="457200" lvl="1" indent="0">
              <a:buNone/>
            </a:pPr>
            <a:r>
              <a:rPr lang="en-US"/>
              <a:t>A form of regularization</a:t>
            </a:r>
          </a:p>
          <a:p>
            <a:endParaRPr lang="en-US"/>
          </a:p>
          <a:p>
            <a:r>
              <a:rPr lang="en-US"/>
              <a:t>The idea is that we let a layer to </a:t>
            </a:r>
            <a:r>
              <a:rPr lang="en-US">
                <a:solidFill>
                  <a:srgbClr val="00B050"/>
                </a:solidFill>
              </a:rPr>
              <a:t>randomly drop out </a:t>
            </a:r>
            <a:r>
              <a:rPr lang="en-US"/>
              <a:t>a few output units from the layer itself during the training process</a:t>
            </a:r>
          </a:p>
          <a:p>
            <a:pPr marL="457200" lvl="1" indent="0">
              <a:buNone/>
            </a:pPr>
            <a:r>
              <a:rPr lang="en-US"/>
              <a:t>By setting the activation to zero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/>
              <a:t>We can pick the percentage of the output units that are dropped out randomly from the applied layer. Example: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51E24-35EA-4FC5-B3A7-7DF4F42F6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54" y="5731275"/>
            <a:ext cx="2393041" cy="801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2AE7C-1B76-4C68-8CED-AF57D3ECAA88}"/>
              </a:ext>
            </a:extLst>
          </p:cNvPr>
          <p:cNvCxnSpPr/>
          <p:nvPr/>
        </p:nvCxnSpPr>
        <p:spPr>
          <a:xfrm>
            <a:off x="3908807" y="6112075"/>
            <a:ext cx="8340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91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6FE5-D462-AD73-F2FE-B3B71A33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9CEC-5319-412A-9E86-CA216180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LeNet</a:t>
            </a:r>
            <a:r>
              <a:rPr lang="en-US"/>
              <a:t> (1998)</a:t>
            </a:r>
          </a:p>
          <a:p>
            <a:r>
              <a:rPr lang="en-US" err="1"/>
              <a:t>AlexNet</a:t>
            </a:r>
            <a:r>
              <a:rPr lang="en-US"/>
              <a:t> (2012)</a:t>
            </a:r>
          </a:p>
          <a:p>
            <a:r>
              <a:rPr lang="en-US" err="1"/>
              <a:t>GoogLeNet</a:t>
            </a:r>
            <a:r>
              <a:rPr lang="en-US"/>
              <a:t> (2014)</a:t>
            </a:r>
          </a:p>
          <a:p>
            <a:r>
              <a:rPr lang="en-US" err="1"/>
              <a:t>ResNet</a:t>
            </a:r>
            <a:r>
              <a:rPr lang="en-US"/>
              <a:t> (2015)</a:t>
            </a:r>
          </a:p>
          <a:p>
            <a:r>
              <a:rPr lang="en-US" err="1"/>
              <a:t>DenseNet</a:t>
            </a:r>
            <a:r>
              <a:rPr lang="en-US"/>
              <a:t> (2016)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2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FD88-2512-101F-A2ED-6F548842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CC6C-4D33-FBE4-4F50-F89B43B2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21A6-61FE-BCAB-114F-2B2CE1BA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r>
              <a:rPr lang="en-US" b="1" err="1"/>
              <a:t>LeNet</a:t>
            </a:r>
            <a:r>
              <a:rPr lang="en-US"/>
              <a:t> is one of the earliest CNNs (1998), named after its creator Yann LeCun. </a:t>
            </a:r>
          </a:p>
          <a:p>
            <a:pPr marL="457200" lvl="1" indent="0">
              <a:buNone/>
            </a:pPr>
            <a:r>
              <a:rPr lang="en-US"/>
              <a:t>It was designed to classify images of handwritten digits, and was trained on the MNIST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With this CNN, after just 1 epoch, the test accuracy is already 98.8%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E036B-6B44-A6E4-97F9-D4152EB2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4141"/>
            <a:ext cx="12192000" cy="31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8336-CA2B-187C-3FCD-CB9230B5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94C3-F2AD-04EF-1FEB-06690AFD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7805-CDE4-02FA-C2C1-3E35A0A7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r>
              <a:rPr lang="en-US"/>
              <a:t>It uses </a:t>
            </a:r>
            <a:r>
              <a:rPr lang="en-US">
                <a:solidFill>
                  <a:srgbClr val="FF0000"/>
                </a:solidFill>
              </a:rPr>
              <a:t>tanh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weight decay</a:t>
            </a:r>
            <a:r>
              <a:rPr lang="en-US"/>
              <a:t>, and </a:t>
            </a:r>
            <a:r>
              <a:rPr lang="en-US">
                <a:solidFill>
                  <a:srgbClr val="FF0000"/>
                </a:solidFill>
              </a:rPr>
              <a:t>alternates convolution layers and pooling 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4216F-BC60-CD36-06D5-B24F51AC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4141"/>
            <a:ext cx="12192000" cy="31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9DCA-F6EB-6778-2760-8C1B894F1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9EA-0F99-1809-8C99-8879A99C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85789-B3E8-3D3F-1BC7-26F6E36EC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450"/>
                <a:ext cx="6838949" cy="4351338"/>
              </a:xfrm>
            </p:spPr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 dirty="0" err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+ 1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 (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err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 dirty="0" err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+1) </m:t>
                      </m:r>
                    </m:oMath>
                  </m:oMathPara>
                </a14:m>
                <a:endParaRPr lang="en-US" sz="2000"/>
              </a:p>
              <a:p>
                <a:pPr marL="457200" lvl="1" indent="0">
                  <a:buNone/>
                </a:pPr>
                <a:endParaRPr lang="en-US" sz="2000" i="1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>
                    <a:solidFill>
                      <a:schemeClr val="accent6"/>
                    </a:solidFill>
                  </a:rPr>
                  <a:t>2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000">
                    <a:solidFill>
                      <a:srgbClr val="7030A0"/>
                    </a:solidFill>
                  </a:rPr>
                  <a:t>5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>
                    <a:solidFill>
                      <a:schemeClr val="accent1"/>
                    </a:solidFill>
                  </a:rPr>
                  <a:t>28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2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28∗28</m:t>
                      </m:r>
                    </m:oMath>
                  </m:oMathPara>
                </a14:m>
                <a:endParaRPr lang="en-US" sz="200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85789-B3E8-3D3F-1BC7-26F6E36EC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450"/>
                <a:ext cx="6838949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E14E0D3-EB0D-8A38-3C89-BCF19A13B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867" y="24497"/>
            <a:ext cx="3153215" cy="646837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8DB54-8E57-EB87-029C-38CF36EDEBAE}"/>
              </a:ext>
            </a:extLst>
          </p:cNvPr>
          <p:cNvSpPr/>
          <p:nvPr/>
        </p:nvSpPr>
        <p:spPr>
          <a:xfrm>
            <a:off x="7060758" y="3428999"/>
            <a:ext cx="779228" cy="2566283"/>
          </a:xfrm>
          <a:prstGeom prst="rightBrace">
            <a:avLst>
              <a:gd name="adj1" fmla="val 8333"/>
              <a:gd name="adj2" fmla="val 7324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AB46-5705-051F-1A34-2E4E9B9A46AC}"/>
              </a:ext>
            </a:extLst>
          </p:cNvPr>
          <p:cNvSpPr txBox="1"/>
          <p:nvPr/>
        </p:nvSpPr>
        <p:spPr>
          <a:xfrm>
            <a:off x="838200" y="1568450"/>
            <a:ext cx="60946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Image is 28x28 (MNIST)</a:t>
            </a:r>
          </a:p>
        </p:txBody>
      </p:sp>
    </p:spTree>
    <p:extLst>
      <p:ext uri="{BB962C8B-B14F-4D97-AF65-F5344CB8AC3E}">
        <p14:creationId xmlns:p14="http://schemas.microsoft.com/office/powerpoint/2010/main" val="289543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2C560-08DC-5959-62B2-CD6E4CE1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92B2-1812-657D-8689-04BE934F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LeNet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AC8C5-8087-06DB-6B96-4F1918ED0B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449"/>
                <a:ext cx="6838949" cy="4924425"/>
              </a:xfrm>
            </p:spPr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 err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 err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 dirty="0" err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 dirty="0" err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>
                    <a:solidFill>
                      <a:schemeClr val="accent6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sz="2000">
                    <a:solidFill>
                      <a:srgbClr val="7030A0"/>
                    </a:solidFill>
                  </a:rPr>
                  <a:t>2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>
                    <a:solidFill>
                      <a:schemeClr val="accent1"/>
                    </a:solidFill>
                  </a:rPr>
                  <a:t>28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sz="25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5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28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5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500" i="1" dirty="0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2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14∗1</m:t>
                    </m:r>
                  </m:oMath>
                </a14:m>
                <a:r>
                  <a:rPr lang="en-US" sz="2500"/>
                  <a:t>4</a:t>
                </a:r>
              </a:p>
              <a:p>
                <a:pPr lvl="1"/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AC8C5-8087-06DB-6B96-4F1918ED0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449"/>
                <a:ext cx="6838949" cy="49244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C07D87B-820E-4473-14A5-7F981F1C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867" y="24497"/>
            <a:ext cx="3153215" cy="646837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CCA8847-419C-D571-041A-175CFDB73045}"/>
              </a:ext>
            </a:extLst>
          </p:cNvPr>
          <p:cNvSpPr/>
          <p:nvPr/>
        </p:nvSpPr>
        <p:spPr>
          <a:xfrm>
            <a:off x="7060758" y="2822713"/>
            <a:ext cx="779228" cy="3172569"/>
          </a:xfrm>
          <a:prstGeom prst="rightBrace">
            <a:avLst>
              <a:gd name="adj1" fmla="val 8333"/>
              <a:gd name="adj2" fmla="val 5217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C0D4A-03F8-5413-3236-12CF2262F194}"/>
              </a:ext>
            </a:extLst>
          </p:cNvPr>
          <p:cNvSpPr txBox="1"/>
          <p:nvPr/>
        </p:nvSpPr>
        <p:spPr>
          <a:xfrm>
            <a:off x="838200" y="1568450"/>
            <a:ext cx="60946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Image is 28x28 (MNIST)</a:t>
            </a:r>
          </a:p>
        </p:txBody>
      </p:sp>
    </p:spTree>
    <p:extLst>
      <p:ext uri="{BB962C8B-B14F-4D97-AF65-F5344CB8AC3E}">
        <p14:creationId xmlns:p14="http://schemas.microsoft.com/office/powerpoint/2010/main" val="348421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0BC68-427F-FFC0-75F3-36866A6B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6274-02C2-3DB5-6629-BD659D98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12A6-C9E4-C42C-6138-A3530F66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7353300" cy="4351338"/>
          </a:xfrm>
        </p:spPr>
        <p:txBody>
          <a:bodyPr>
            <a:normAutofit fontScale="92500"/>
          </a:bodyPr>
          <a:lstStyle/>
          <a:p>
            <a:r>
              <a:rPr lang="en-US"/>
              <a:t>AlexNet model is named after its creator Alex </a:t>
            </a:r>
            <a:r>
              <a:rPr lang="en-US" err="1"/>
              <a:t>Krizhevsky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Very similar to </a:t>
            </a:r>
            <a:r>
              <a:rPr lang="en-US" err="1"/>
              <a:t>LeNet</a:t>
            </a:r>
            <a:r>
              <a:rPr lang="en-US"/>
              <a:t>, with the following differences: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Is </a:t>
            </a:r>
            <a:r>
              <a:rPr lang="en-US">
                <a:solidFill>
                  <a:srgbClr val="7030A0"/>
                </a:solidFill>
              </a:rPr>
              <a:t>deeper</a:t>
            </a:r>
            <a:r>
              <a:rPr lang="en-US"/>
              <a:t> (8 layers of adjustable parameters (that is, excluding the pooling layers) instead of 5)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Uses </a:t>
            </a:r>
            <a:r>
              <a:rPr lang="en-US" err="1">
                <a:solidFill>
                  <a:srgbClr val="7030A0"/>
                </a:solidFill>
              </a:rPr>
              <a:t>ReLU</a:t>
            </a:r>
            <a:r>
              <a:rPr lang="en-US"/>
              <a:t> instead of tanh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Uses </a:t>
            </a:r>
            <a:r>
              <a:rPr lang="en-US">
                <a:solidFill>
                  <a:srgbClr val="7030A0"/>
                </a:solidFill>
              </a:rPr>
              <a:t>dropout</a:t>
            </a:r>
            <a:r>
              <a:rPr lang="en-US"/>
              <a:t> for regularization instead of weight decay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Stacks </a:t>
            </a:r>
            <a:r>
              <a:rPr lang="en-US">
                <a:solidFill>
                  <a:srgbClr val="7030A0"/>
                </a:solidFill>
              </a:rPr>
              <a:t>several convolutional layers on top of each other</a:t>
            </a:r>
            <a:r>
              <a:rPr lang="en-US"/>
              <a:t>, instead of alternating between convolution and pooling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AE07A-57E1-DED7-3DE2-C0E6BED8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549" y="0"/>
            <a:ext cx="3444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3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F2FD0-ABA1-C2B8-D5A0-88B63330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D9C0-45F0-4EFC-7FE6-8589376B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C618B-DCD4-BE84-7463-783DFFAB6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450"/>
                <a:ext cx="7305675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When stacking multiple convolutional layers together the </a:t>
                </a:r>
                <a:r>
                  <a:rPr lang="en-US">
                    <a:solidFill>
                      <a:srgbClr val="00B050"/>
                    </a:solidFill>
                  </a:rPr>
                  <a:t>receptive fields become larger </a:t>
                </a:r>
              </a:p>
              <a:p>
                <a:pPr marL="457200" lvl="1" indent="0">
                  <a:buNone/>
                </a:pPr>
                <a:r>
                  <a:rPr lang="en-US"/>
                  <a:t>Since the output of one layer is fed into another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For example, three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US"/>
                  <a:t>filters in a row will have a receptive field size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r>
                  <a:rPr lang="en-US"/>
                  <a:t>This is better than using a single layer with a larger receptive field, </a:t>
                </a:r>
              </a:p>
              <a:p>
                <a:pPr lvl="1"/>
                <a:r>
                  <a:rPr lang="en-US"/>
                  <a:t>Because the multiple layers also have </a:t>
                </a:r>
                <a:r>
                  <a:rPr lang="en-US">
                    <a:solidFill>
                      <a:srgbClr val="00B050"/>
                    </a:solidFill>
                  </a:rPr>
                  <a:t>nonlinearities in between</a:t>
                </a:r>
                <a:r>
                  <a:rPr lang="en-US"/>
                  <a:t> that helps</a:t>
                </a:r>
              </a:p>
              <a:p>
                <a:pPr lvl="1"/>
                <a:endParaRPr lang="en-US"/>
              </a:p>
              <a:p>
                <a:r>
                  <a:rPr lang="en-US"/>
                  <a:t>Also, three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 filters have </a:t>
                </a:r>
                <a:r>
                  <a:rPr lang="en-US">
                    <a:solidFill>
                      <a:srgbClr val="00B050"/>
                    </a:solidFill>
                  </a:rPr>
                  <a:t>fewer parameters </a:t>
                </a:r>
                <a:r>
                  <a:rPr lang="en-US"/>
                  <a:t>than one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7∗7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C618B-DCD4-BE84-7463-783DFFAB6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450"/>
                <a:ext cx="7305675" cy="4351338"/>
              </a:xfrm>
              <a:blipFill>
                <a:blip r:embed="rId3"/>
                <a:stretch>
                  <a:fillRect l="-1336" t="-3501" r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6835189-9E5A-A715-AC1E-770A2A30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49" y="0"/>
            <a:ext cx="3444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3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01BC-A61D-822B-25F9-87CFAF73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5E86-338E-53C4-D6CA-45DDCBF2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8B30C-9556-82F6-1ADC-E16CDA5F2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450"/>
                <a:ext cx="7439108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In their paper, the authors showed how to reduce the (top 5) error rate on the </a:t>
                </a:r>
                <a:r>
                  <a:rPr lang="en-US" b="1"/>
                  <a:t>ImageNet</a:t>
                </a:r>
                <a:r>
                  <a:rPr lang="en-US"/>
                  <a:t> challenge from the previous best of 26% to 15%!</a:t>
                </a:r>
              </a:p>
              <a:p>
                <a:endParaRPr lang="en-US" sz="2400"/>
              </a:p>
              <a:p>
                <a:endParaRPr lang="en-US" sz="2400"/>
              </a:p>
              <a:p>
                <a:pPr algn="l"/>
                <a:r>
                  <a:rPr lang="en-US" b="1" i="0" u="none" strike="noStrike" baseline="0">
                    <a:solidFill>
                      <a:srgbClr val="000000"/>
                    </a:solidFill>
                  </a:rPr>
                  <a:t>ImageNet</a:t>
                </a: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 is a dataset of  14M images of size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256∗256∗3 </m:t>
                    </m:r>
                  </m:oMath>
                </a14:m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split in 20,000 classes</a:t>
                </a:r>
              </a:p>
              <a:p>
                <a:pPr marL="457200" lvl="1" indent="0">
                  <a:buNone/>
                </a:pP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It was used as the basis of the ImageNet Large Scale Visual Recognition Challenge (ILSVRC), which ran from 2010 to 2018 (it used a subset of 1.3M images from 1000 classes) </a:t>
                </a:r>
              </a:p>
              <a:p>
                <a:pPr algn="l"/>
                <a:endParaRPr lang="en-US" b="0" i="0" u="none" strike="noStrike" baseline="0">
                  <a:solidFill>
                    <a:srgbClr val="000000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Note that CNNs are not better at vision than humans </a:t>
                </a:r>
              </a:p>
              <a:p>
                <a:pPr marL="457200" lvl="1" indent="0">
                  <a:buNone/>
                </a:pP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Simply, the dataset makes many fine-grained classification distinctions (“</a:t>
                </a:r>
                <a:r>
                  <a:rPr lang="en-US" b="0" i="1" u="none" strike="noStrike" baseline="0">
                    <a:solidFill>
                      <a:srgbClr val="000000"/>
                    </a:solidFill>
                  </a:rPr>
                  <a:t>tiger</a:t>
                </a: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” / “</a:t>
                </a:r>
                <a:r>
                  <a:rPr lang="en-US" b="0" i="1" u="none" strike="noStrike" baseline="0">
                    <a:solidFill>
                      <a:srgbClr val="000000"/>
                    </a:solidFill>
                  </a:rPr>
                  <a:t>tiger cat</a:t>
                </a:r>
                <a:r>
                  <a:rPr lang="en-US" b="0" i="0" u="none" strike="noStrike" baseline="0">
                    <a:solidFill>
                      <a:srgbClr val="000000"/>
                    </a:solidFill>
                  </a:rPr>
                  <a:t>”) complex for a human</a:t>
                </a:r>
                <a:endParaRPr lang="en-US" b="0" i="0" u="none" strike="noStrike" baseline="0">
                  <a:solidFill>
                    <a:srgbClr val="000000"/>
                  </a:solidFill>
                  <a:latin typeface="SFRM100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8B30C-9556-82F6-1ADC-E16CDA5F2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450"/>
                <a:ext cx="7439108" cy="4351338"/>
              </a:xfrm>
              <a:blipFill>
                <a:blip r:embed="rId3"/>
                <a:stretch>
                  <a:fillRect l="-114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2CE6BE-BFE0-66C1-8253-BB325A4B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771" y="1478934"/>
            <a:ext cx="2791565" cy="232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DF644-3C76-321B-49FF-D3F88662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100" y="4183380"/>
            <a:ext cx="3320825" cy="22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92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DCE8-25DB-510A-1ACE-75590B7E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GooLeNet</a:t>
            </a:r>
            <a:r>
              <a:rPr lang="en-US"/>
              <a:t> (Inception)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EE98-700A-4780-A6EE-A41834DC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20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err="1"/>
              <a:t>GoogLeNet</a:t>
            </a:r>
            <a:r>
              <a:rPr lang="en-US"/>
              <a:t> is a pun on Google and </a:t>
            </a:r>
            <a:r>
              <a:rPr lang="en-US" err="1"/>
              <a:t>LeNet</a:t>
            </a:r>
            <a:endParaRPr lang="en-US"/>
          </a:p>
          <a:p>
            <a:r>
              <a:rPr lang="en-US" err="1"/>
              <a:t>GoogLeNet</a:t>
            </a:r>
            <a:r>
              <a:rPr lang="en-US"/>
              <a:t> used a new kind of block, known as an </a:t>
            </a:r>
            <a:r>
              <a:rPr lang="en-US" b="1"/>
              <a:t>inception block</a:t>
            </a:r>
            <a:endParaRPr lang="en-US"/>
          </a:p>
          <a:p>
            <a:pPr marL="457200" lvl="1" indent="0">
              <a:buNone/>
            </a:pPr>
            <a:r>
              <a:rPr lang="en-US"/>
              <a:t>It employs </a:t>
            </a:r>
            <a:r>
              <a:rPr lang="en-US">
                <a:solidFill>
                  <a:srgbClr val="7030A0"/>
                </a:solidFill>
              </a:rPr>
              <a:t>multiple parallel pathways</a:t>
            </a:r>
            <a:r>
              <a:rPr lang="en-US"/>
              <a:t>, </a:t>
            </a:r>
            <a:r>
              <a:rPr lang="en-US">
                <a:solidFill>
                  <a:srgbClr val="0070C0"/>
                </a:solidFill>
              </a:rPr>
              <a:t>each with a convolutional filter of a different size</a:t>
            </a:r>
          </a:p>
          <a:p>
            <a:endParaRPr lang="en-US"/>
          </a:p>
          <a:p>
            <a:r>
              <a:rPr lang="en-US"/>
              <a:t>This lets the </a:t>
            </a:r>
            <a:r>
              <a:rPr lang="en-US">
                <a:solidFill>
                  <a:srgbClr val="00B050"/>
                </a:solidFill>
              </a:rPr>
              <a:t>model learn the optimal filter size </a:t>
            </a:r>
            <a:r>
              <a:rPr lang="en-US"/>
              <a:t>at each level</a:t>
            </a:r>
          </a:p>
          <a:p>
            <a:pPr marL="457200" lvl="1" indent="0">
              <a:buNone/>
            </a:pPr>
            <a:r>
              <a:rPr lang="en-US"/>
              <a:t>The overall model consists of 9 inception blocks followed by global average pooling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FBDC5-82DE-3D47-268D-7DC0AC12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108944" y="2527742"/>
            <a:ext cx="6687196" cy="18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4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A459-41A2-8CBE-516B-BE953682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Convolution? To solve 3 main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B7476-BA13-941B-30A8-E699D66595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Input images may have different size</a:t>
                </a:r>
              </a:p>
              <a:p>
                <a:pPr marL="457200" lvl="1" indent="0">
                  <a:buNone/>
                </a:pPr>
                <a:r>
                  <a:rPr lang="en-US" dirty="0"/>
                  <a:t>We would need to learn </a:t>
                </a:r>
                <a:r>
                  <a:rPr lang="en-US" dirty="0">
                    <a:solidFill>
                      <a:srgbClr val="FF0000"/>
                    </a:solidFill>
                  </a:rPr>
                  <a:t>different W matrices for each size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Every pixel in input means that we need </a:t>
                </a:r>
                <a:r>
                  <a:rPr lang="en-US" dirty="0">
                    <a:solidFill>
                      <a:srgbClr val="7030A0"/>
                    </a:solidFill>
                  </a:rPr>
                  <a:t>a LOT of weights </a:t>
                </a:r>
                <a:r>
                  <a:rPr lang="en-US" dirty="0"/>
                  <a:t>in the network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generic input image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𝑊𝐻𝐶</m:t>
                        </m:r>
                      </m:sup>
                    </m:sSup>
                  </m:oMath>
                </a14:m>
                <a:r>
                  <a:rPr lang="en-US" dirty="0"/>
                  <a:t>   [Width, Height, Channel]</a:t>
                </a:r>
              </a:p>
              <a:p>
                <a:pPr marL="457200" lvl="1" indent="0">
                  <a:buNone/>
                </a:pPr>
                <a:r>
                  <a:rPr lang="en-US" dirty="0"/>
                  <a:t>First layer would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weights </a:t>
                </a:r>
                <a:r>
                  <a:rPr lang="en-US" dirty="0"/>
                  <a:t>[D is the # of hidden units]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Patterns that occur in one location may </a:t>
                </a:r>
                <a:r>
                  <a:rPr lang="en-US" dirty="0">
                    <a:solidFill>
                      <a:srgbClr val="FF0000"/>
                    </a:solidFill>
                  </a:rPr>
                  <a:t>not be recognized if occurred in a different location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No </a:t>
                </a:r>
                <a:r>
                  <a:rPr lang="en-US" b="1" dirty="0"/>
                  <a:t>translation invariance </a:t>
                </a:r>
                <a:r>
                  <a:rPr lang="en-US" dirty="0"/>
                  <a:t>(weights are not shared across locations)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B7476-BA13-941B-30A8-E699D66595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22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96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48BD1-0C24-5336-2606-9CB24EAF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249A-439C-132E-D4E0-CB9257D5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0"/>
            <a:ext cx="10515600" cy="1325563"/>
          </a:xfrm>
        </p:spPr>
        <p:txBody>
          <a:bodyPr/>
          <a:lstStyle/>
          <a:p>
            <a:r>
              <a:rPr lang="en-US"/>
              <a:t>Inception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8229E-5FA1-21CE-5ECB-F521AFAEA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4934"/>
                <a:ext cx="10515600" cy="4351338"/>
              </a:xfrm>
            </p:spPr>
            <p:txBody>
              <a:bodyPr/>
              <a:lstStyle/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1∗1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convolutional layers </a:t>
                </a:r>
                <a:r>
                  <a:rPr lang="en-US"/>
                  <a:t>reduce the number of channels </a:t>
                </a:r>
                <a:r>
                  <a:rPr lang="en-US">
                    <a:solidFill>
                      <a:srgbClr val="7030A0"/>
                    </a:solidFill>
                  </a:rPr>
                  <a:t>keeping the spatial dimensions the same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The </a:t>
                </a:r>
                <a:r>
                  <a:rPr lang="en-US">
                    <a:solidFill>
                      <a:srgbClr val="0070C0"/>
                    </a:solidFill>
                  </a:rPr>
                  <a:t>parallel pathways </a:t>
                </a:r>
                <a:r>
                  <a:rPr lang="en-US"/>
                  <a:t>allows the </a:t>
                </a:r>
                <a:r>
                  <a:rPr lang="en-US">
                    <a:solidFill>
                      <a:srgbClr val="7030A0"/>
                    </a:solidFill>
                  </a:rPr>
                  <a:t>model to learn which filter size to use for each layer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The </a:t>
                </a:r>
                <a:r>
                  <a:rPr lang="en-US">
                    <a:solidFill>
                      <a:srgbClr val="0070C0"/>
                    </a:solidFill>
                  </a:rPr>
                  <a:t>concatenation block </a:t>
                </a:r>
                <a:r>
                  <a:rPr lang="en-US">
                    <a:solidFill>
                      <a:srgbClr val="7030A0"/>
                    </a:solidFill>
                  </a:rPr>
                  <a:t>combines the outputs </a:t>
                </a:r>
                <a:r>
                  <a:rPr lang="en-US"/>
                  <a:t>of all the pathways (which all have the same spatial size)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8229E-5FA1-21CE-5ECB-F521AFAEA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4934"/>
                <a:ext cx="10515600" cy="4351338"/>
              </a:xfrm>
              <a:blipFill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3B227CD-80ED-B696-12DD-0A38D8E14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61" y="3765906"/>
            <a:ext cx="9991477" cy="30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3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9383-2753-96ED-5AD4-B3237A14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173A4-11FE-8766-6518-DD6BB7EE7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36388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The winner of the 2015 ImageNet classification challenge was a team at Microsoft who proposed a model known as </a:t>
                </a:r>
                <a:r>
                  <a:rPr lang="en-US" b="1" err="1"/>
                  <a:t>ResNet</a:t>
                </a:r>
                <a:endParaRPr lang="en-US" b="1"/>
              </a:p>
              <a:p>
                <a:r>
                  <a:rPr lang="en-US"/>
                  <a:t>The key idea is to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/>
                  <a:t>with: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This is known as a </a:t>
                </a:r>
                <a:r>
                  <a:rPr lang="en-US" b="1"/>
                  <a:t>residual block</a:t>
                </a:r>
                <a:r>
                  <a:rPr lang="en-US"/>
                  <a:t>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only needs to learn the residual, or difference</a:t>
                </a:r>
                <a:r>
                  <a:rPr lang="en-US"/>
                  <a:t>, between input and output of this layer, which is a simpler task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The use of residual blocks allows us to train </a:t>
                </a:r>
                <a:r>
                  <a:rPr lang="en-US">
                    <a:solidFill>
                      <a:srgbClr val="00B050"/>
                    </a:solidFill>
                  </a:rPr>
                  <a:t>very deep models</a:t>
                </a:r>
                <a:endParaRPr lang="en-US"/>
              </a:p>
              <a:p>
                <a:pPr marL="457200" lvl="1" indent="0">
                  <a:buNone/>
                </a:pPr>
                <a:r>
                  <a:rPr lang="en-US"/>
                  <a:t>The reason this is possible is that gradient can flow directly from the output to earlier layers (residual connections)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0173A4-11FE-8766-6518-DD6BB7EE7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36388" cy="4351338"/>
              </a:xfrm>
              <a:blipFill>
                <a:blip r:embed="rId3"/>
                <a:stretch>
                  <a:fillRect l="-929" t="-2801" r="-286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A0D3181-A5FF-3EED-3BBD-FDE8E204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4195" y="2698584"/>
            <a:ext cx="5811838" cy="16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3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D559-1068-1512-305E-AE0B73206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CA15-5AB9-0DDC-95E8-BE94C6EA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50D78-EFC3-E6F8-A1CD-E1F8EE5C6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536388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</a:t>
                </a:r>
                <a:r>
                  <a:rPr lang="en-US" b="1"/>
                  <a:t>ResNet-18 </a:t>
                </a:r>
                <a:r>
                  <a:rPr lang="en-US"/>
                  <a:t>architecture has 18 trainable layers:</a:t>
                </a:r>
              </a:p>
              <a:p>
                <a:endParaRPr lang="en-US" sz="6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There are 8 residual blocks with two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/>
                  <a:t> convolutional layers in each of them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/>
                  <a:t>Plus, an initial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/>
                  <a:t> convolution (stride 2) and a final fully connected layer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50D78-EFC3-E6F8-A1CD-E1F8EE5C6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536388" cy="4351338"/>
              </a:xfrm>
              <a:blipFill>
                <a:blip r:embed="rId3"/>
                <a:stretch>
                  <a:fillRect l="-150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FF335A-3BB5-471C-DEF5-2A53F21D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4195" y="2698584"/>
            <a:ext cx="5811838" cy="16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62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F4DA0-B7B3-98C7-DFD6-ADB3B738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6E0D-67C2-2BFE-82D0-EC9BF2EE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7D4E3-E278-BD48-F49D-064CE62E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78" y="0"/>
            <a:ext cx="892376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A2F42-0DB4-C2D3-81A5-1EC5F5F21E8C}"/>
                  </a:ext>
                </a:extLst>
              </p:cNvPr>
              <p:cNvSpPr txBox="1"/>
              <p:nvPr/>
            </p:nvSpPr>
            <p:spPr>
              <a:xfrm>
                <a:off x="143124" y="508884"/>
                <a:ext cx="3371351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/>
                  <a:t>Two types of residual block, with and without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1∗1</m:t>
                    </m:r>
                  </m:oMath>
                </a14:m>
                <a:r>
                  <a:rPr lang="en-US" sz="2200"/>
                  <a:t> conv </a:t>
                </a:r>
              </a:p>
              <a:p>
                <a:pPr algn="just"/>
                <a:endParaRPr lang="en-US"/>
              </a:p>
              <a:p>
                <a:pPr algn="just"/>
                <a:r>
                  <a:rPr lang="en-US"/>
                  <a:t>This also changes the number of channels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BA2F42-0DB4-C2D3-81A5-1EC5F5F21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4" y="508884"/>
                <a:ext cx="3371351" cy="1600438"/>
              </a:xfrm>
              <a:prstGeom prst="rect">
                <a:avLst/>
              </a:prstGeom>
              <a:blipFill>
                <a:blip r:embed="rId4"/>
                <a:stretch>
                  <a:fillRect l="-2347" t="-2281" r="-2166" b="-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10C1FD-44F3-66C1-0422-D38F1C3B115F}"/>
              </a:ext>
            </a:extLst>
          </p:cNvPr>
          <p:cNvCxnSpPr/>
          <p:nvPr/>
        </p:nvCxnSpPr>
        <p:spPr>
          <a:xfrm>
            <a:off x="7362907" y="0"/>
            <a:ext cx="0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233BAB-E81C-AB72-AA9A-A9BE39D0C3DA}"/>
              </a:ext>
            </a:extLst>
          </p:cNvPr>
          <p:cNvSpPr txBox="1"/>
          <p:nvPr/>
        </p:nvSpPr>
        <p:spPr>
          <a:xfrm>
            <a:off x="207232" y="3678128"/>
            <a:ext cx="294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Note that we add the output of each function to its input</a:t>
            </a:r>
          </a:p>
        </p:txBody>
      </p:sp>
    </p:spTree>
    <p:extLst>
      <p:ext uri="{BB962C8B-B14F-4D97-AF65-F5344CB8AC3E}">
        <p14:creationId xmlns:p14="http://schemas.microsoft.com/office/powerpoint/2010/main" val="3571438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A6E5-D4EE-F776-2B34-B501E0DE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DenseNet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1B21-F03A-AD87-959C-D4B224C7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Instead of adding them, we can </a:t>
            </a:r>
            <a:r>
              <a:rPr lang="en-US">
                <a:solidFill>
                  <a:srgbClr val="7030A0"/>
                </a:solidFill>
              </a:rPr>
              <a:t>concatenate outputs and inputs</a:t>
            </a:r>
          </a:p>
          <a:p>
            <a:r>
              <a:rPr lang="en-US"/>
              <a:t>This is known as a </a:t>
            </a:r>
            <a:r>
              <a:rPr lang="en-US" b="1" err="1"/>
              <a:t>DenseNet</a:t>
            </a:r>
            <a:r>
              <a:rPr lang="en-US"/>
              <a:t> </a:t>
            </a:r>
          </a:p>
          <a:p>
            <a:pPr marL="457200" lvl="1" indent="0">
              <a:buNone/>
            </a:pPr>
            <a:r>
              <a:rPr lang="en-US"/>
              <a:t>Since each layer densely depends on all previous 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15FBB-0DC2-A795-8085-A5D37F3C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23" y="4100243"/>
            <a:ext cx="3360770" cy="192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C5AC8-46A0-8A5F-46D0-D7C27D3D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660" y="4010819"/>
            <a:ext cx="6496957" cy="2524477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AF8DBAB0-7368-EC1B-8123-DA71F4E53A2F}"/>
              </a:ext>
            </a:extLst>
          </p:cNvPr>
          <p:cNvSpPr/>
          <p:nvPr/>
        </p:nvSpPr>
        <p:spPr>
          <a:xfrm>
            <a:off x="475383" y="3787424"/>
            <a:ext cx="1987826" cy="2524476"/>
          </a:xfrm>
          <a:prstGeom prst="mathMultiply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8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7234-B3FC-916E-68BC-DF923DD3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BF59-7B4E-3B85-59B5-FD8945AA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DenseNet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DA98D-A1D0-9AB0-A45C-8103855E1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The dense connectivity </a:t>
                </a:r>
                <a:r>
                  <a:rPr lang="en-US">
                    <a:solidFill>
                      <a:srgbClr val="FF0000"/>
                    </a:solidFill>
                  </a:rPr>
                  <a:t>increases the number of parameters</a:t>
                </a:r>
                <a:r>
                  <a:rPr lang="en-US"/>
                  <a:t>, since the channels get stacked depth wise</a:t>
                </a:r>
              </a:p>
              <a:p>
                <a:pPr marL="457200" lvl="1" indent="0">
                  <a:buNone/>
                </a:pPr>
                <a:r>
                  <a:rPr lang="en-US"/>
                  <a:t>We can compensate for this by </a:t>
                </a:r>
                <a:r>
                  <a:rPr lang="en-US">
                    <a:solidFill>
                      <a:srgbClr val="0070C0"/>
                    </a:solidFill>
                  </a:rPr>
                  <a:t>adding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1∗1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convolution layers in between</a:t>
                </a:r>
                <a:endParaRPr lang="en-US"/>
              </a:p>
              <a:p>
                <a:pPr marL="457200" lvl="1" indent="0">
                  <a:buNone/>
                </a:pPr>
                <a:r>
                  <a:rPr lang="en-US"/>
                  <a:t>We can also </a:t>
                </a:r>
                <a:r>
                  <a:rPr lang="en-US">
                    <a:solidFill>
                      <a:srgbClr val="0070C0"/>
                    </a:solidFill>
                  </a:rPr>
                  <a:t>add pooling layers with a stride of 2 </a:t>
                </a:r>
                <a:r>
                  <a:rPr lang="en-US"/>
                  <a:t>to reduce the spatial resolution</a:t>
                </a:r>
              </a:p>
              <a:p>
                <a:endParaRPr lang="en-US"/>
              </a:p>
              <a:p>
                <a:r>
                  <a:rPr lang="en-US" err="1"/>
                  <a:t>DenseNets</a:t>
                </a:r>
                <a:r>
                  <a:rPr lang="en-US"/>
                  <a:t> can </a:t>
                </a:r>
                <a:r>
                  <a:rPr lang="en-US">
                    <a:solidFill>
                      <a:srgbClr val="00B050"/>
                    </a:solidFill>
                  </a:rPr>
                  <a:t>perform better than </a:t>
                </a:r>
                <a:r>
                  <a:rPr lang="en-US" err="1">
                    <a:solidFill>
                      <a:srgbClr val="00B050"/>
                    </a:solidFill>
                  </a:rPr>
                  <a:t>ResNets</a:t>
                </a:r>
                <a:endParaRPr lang="en-US">
                  <a:solidFill>
                    <a:srgbClr val="00B05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/>
                  <a:t>Since all previously computed features are directly accessible to the output layer</a:t>
                </a:r>
              </a:p>
              <a:p>
                <a:r>
                  <a:rPr lang="en-US"/>
                  <a:t>But they can be </a:t>
                </a:r>
                <a:r>
                  <a:rPr lang="en-US">
                    <a:solidFill>
                      <a:srgbClr val="FF0000"/>
                    </a:solidFill>
                  </a:rPr>
                  <a:t>more computationally expensive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DA98D-A1D0-9AB0-A45C-8103855E1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348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2088-2D46-4EE7-865B-6D4431379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403"/>
            <a:ext cx="10515600" cy="4351338"/>
          </a:xfrm>
        </p:spPr>
        <p:txBody>
          <a:bodyPr/>
          <a:lstStyle/>
          <a:p>
            <a:r>
              <a:rPr lang="en-US"/>
              <a:t>Check this out:</a:t>
            </a:r>
          </a:p>
          <a:p>
            <a:pPr marL="0" indent="0" algn="ctr">
              <a:buNone/>
            </a:pPr>
            <a:r>
              <a:rPr lang="it-IT">
                <a:hlinkClick r:id="rId3"/>
              </a:rPr>
              <a:t>https://www.cs.ryerson.ca/~aharley/vis/conv/</a:t>
            </a:r>
            <a:endParaRPr lang="it-IT"/>
          </a:p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C9ADE-FAB0-408F-9282-D95DCE28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066" y="2017232"/>
            <a:ext cx="7159868" cy="4100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19025-CB6A-7CF6-4416-7534726540B3}"/>
              </a:ext>
            </a:extLst>
          </p:cNvPr>
          <p:cNvSpPr txBox="1"/>
          <p:nvPr/>
        </p:nvSpPr>
        <p:spPr>
          <a:xfrm>
            <a:off x="7351776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There is also a “flat” version: https://www.cs.ryerson.ca/~aharley/vis/conv/flat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454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07-D836-40BF-B984-19DFC42C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CNNs in TensorFlow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4E15-5040-4FEE-BCED-A9FBD6C8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>
                <a:hlinkClick r:id="rId3"/>
              </a:rPr>
              <a:t>https://www.tensorflow.org/tutorials/images/cnn</a:t>
            </a:r>
            <a:endParaRPr lang="it-IT"/>
          </a:p>
          <a:p>
            <a:endParaRPr lang="it-IT"/>
          </a:p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75E4E-A5E8-45D9-A9F1-AD592196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3391319"/>
            <a:ext cx="69723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8EC6-DBFF-2CC0-C587-560982D4A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43CC-C68D-991F-D3C6-20B1AF36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Convolution? To solve 3 main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761E-4E37-4616-0014-656D0AEC6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55045"/>
            <a:ext cx="10515600" cy="921917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We can design a </a:t>
            </a:r>
            <a:r>
              <a:rPr lang="en-US">
                <a:solidFill>
                  <a:srgbClr val="7030A0"/>
                </a:solidFill>
              </a:rPr>
              <a:t>weight vector to act as a matched filter </a:t>
            </a:r>
            <a:r>
              <a:rPr lang="en-US"/>
              <a:t>for detecting the desired cross-shape</a:t>
            </a:r>
          </a:p>
          <a:p>
            <a:r>
              <a:rPr lang="en-US"/>
              <a:t>This will give a </a:t>
            </a:r>
            <a:r>
              <a:rPr lang="en-US">
                <a:solidFill>
                  <a:srgbClr val="00B050"/>
                </a:solidFill>
              </a:rPr>
              <a:t>strong response of 5 if the object is on the left</a:t>
            </a:r>
            <a:r>
              <a:rPr lang="en-US"/>
              <a:t>, but a </a:t>
            </a:r>
            <a:r>
              <a:rPr lang="en-US">
                <a:solidFill>
                  <a:srgbClr val="FF0000"/>
                </a:solidFill>
              </a:rPr>
              <a:t>weak response of 1 if the object is shifted over to the right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A8746-6CA7-D850-AB63-F57A0FF73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1758480"/>
            <a:ext cx="1049801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D1A4-98D2-4CAD-9E5C-B02C8CA5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9823-7A10-4F13-B3C4-5116F916A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the transformation in mathematical terms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verb to use is “to convolve” </a:t>
            </a:r>
          </a:p>
          <a:p>
            <a:pPr marL="457200" lvl="1" indent="0">
              <a:buNone/>
            </a:pPr>
            <a:r>
              <a:rPr lang="en-US"/>
              <a:t>That translated from Math is ‘to combine’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6A7E9-DC5C-4629-B514-D7E4F82D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2333625"/>
            <a:ext cx="70199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18F82-9330-8FE8-006D-29D2B080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B15B-446C-1D57-0605-408B0256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1 - Convolution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2B69-8175-B1ED-9D2E-4AD1F30A8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6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Example of a </a:t>
            </a:r>
            <a:r>
              <a:rPr lang="en-US" b="1"/>
              <a:t>Feature Detector </a:t>
            </a:r>
            <a:r>
              <a:rPr lang="en-US"/>
              <a:t>(aka </a:t>
            </a:r>
            <a:r>
              <a:rPr lang="en-US" b="1"/>
              <a:t>filter</a:t>
            </a:r>
            <a:r>
              <a:rPr lang="en-US"/>
              <a:t>)</a:t>
            </a:r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6F4CC-72E5-3EBA-483B-AE0250CA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2323799"/>
            <a:ext cx="7602011" cy="3172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7F1B2-059B-4044-7CE1-FA4C2CA145C7}"/>
              </a:ext>
            </a:extLst>
          </p:cNvPr>
          <p:cNvSpPr txBox="1"/>
          <p:nvPr/>
        </p:nvSpPr>
        <p:spPr>
          <a:xfrm>
            <a:off x="6731305" y="5667513"/>
            <a:ext cx="316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Note that the bright spots occur where the filter pattern appears in the original picture</a:t>
            </a:r>
          </a:p>
        </p:txBody>
      </p:sp>
    </p:spTree>
    <p:extLst>
      <p:ext uri="{BB962C8B-B14F-4D97-AF65-F5344CB8AC3E}">
        <p14:creationId xmlns:p14="http://schemas.microsoft.com/office/powerpoint/2010/main" val="712628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4010</Words>
  <Application>Microsoft Office PowerPoint</Application>
  <PresentationFormat>Widescreen</PresentationFormat>
  <Paragraphs>512</Paragraphs>
  <Slides>67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CMBX10</vt:lpstr>
      <vt:lpstr>CMMI10</vt:lpstr>
      <vt:lpstr>CMMIB9</vt:lpstr>
      <vt:lpstr>Lato</vt:lpstr>
      <vt:lpstr>SFRM0700</vt:lpstr>
      <vt:lpstr>SFRM1000</vt:lpstr>
      <vt:lpstr>SFTI0700</vt:lpstr>
      <vt:lpstr>SFTI0900</vt:lpstr>
      <vt:lpstr>Wingdings</vt:lpstr>
      <vt:lpstr>Office Theme</vt:lpstr>
      <vt:lpstr>Convolutional Neural Networks</vt:lpstr>
      <vt:lpstr>PowerPoint Presentation</vt:lpstr>
      <vt:lpstr>PowerPoint Presentation</vt:lpstr>
      <vt:lpstr>PowerPoint Presentation</vt:lpstr>
      <vt:lpstr>CNN Steps </vt:lpstr>
      <vt:lpstr>Why Convolution? To solve 3 main problems</vt:lpstr>
      <vt:lpstr>Why Convolution? To solve 3 main problems</vt:lpstr>
      <vt:lpstr>Step 1 - Convolution</vt:lpstr>
      <vt:lpstr>Step 1 - Convolution</vt:lpstr>
      <vt:lpstr>Step 1 - Convolution</vt:lpstr>
      <vt:lpstr>Step 1 - Convolution</vt:lpstr>
      <vt:lpstr>Step 1 - Convolution</vt:lpstr>
      <vt:lpstr>Step 1 -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1 - Convolution</vt:lpstr>
      <vt:lpstr>PowerPoint Presentation</vt:lpstr>
      <vt:lpstr>Step 1 - Convolution</vt:lpstr>
      <vt:lpstr>How big is the Feature Map?</vt:lpstr>
      <vt:lpstr>PowerPoint Presentation</vt:lpstr>
      <vt:lpstr>How stride affects the size of the Feature Map?</vt:lpstr>
      <vt:lpstr>PowerPoint Presentation</vt:lpstr>
      <vt:lpstr>Step 1 - Convolution</vt:lpstr>
      <vt:lpstr>Step 2 - Pooling</vt:lpstr>
      <vt:lpstr>Step 2 - Pooling</vt:lpstr>
      <vt:lpstr>Step 2 - Pooling</vt:lpstr>
      <vt:lpstr>Step 2 - Pooling</vt:lpstr>
      <vt:lpstr>Step 2 - Pooling</vt:lpstr>
      <vt:lpstr>Convolution + Pooling</vt:lpstr>
      <vt:lpstr>Step 3 - Flattening</vt:lpstr>
      <vt:lpstr>Step 3 - Flattening</vt:lpstr>
      <vt:lpstr>Convolution + Pooling + Flattening</vt:lpstr>
      <vt:lpstr>Step 4 – Full Connection</vt:lpstr>
      <vt:lpstr>Step 4 – Full Connection</vt:lpstr>
      <vt:lpstr>Step 4 – Full Connection</vt:lpstr>
      <vt:lpstr>Step 4 – Full Connection</vt:lpstr>
      <vt:lpstr>PowerPoint Presentation</vt:lpstr>
      <vt:lpstr>Vanishing or Exploding gradient</vt:lpstr>
      <vt:lpstr>Batch Normalization</vt:lpstr>
      <vt:lpstr>Batch Normalization</vt:lpstr>
      <vt:lpstr>Batch Normalization – Test set</vt:lpstr>
      <vt:lpstr>Batch Normalization – Last words</vt:lpstr>
      <vt:lpstr>PowerPoint Presentation</vt:lpstr>
      <vt:lpstr>Weight Decay</vt:lpstr>
      <vt:lpstr>Dropout</vt:lpstr>
      <vt:lpstr>Architecture examples </vt:lpstr>
      <vt:lpstr>LeNet</vt:lpstr>
      <vt:lpstr>LeNet</vt:lpstr>
      <vt:lpstr>LeNet</vt:lpstr>
      <vt:lpstr>LeNet</vt:lpstr>
      <vt:lpstr>AlexNet</vt:lpstr>
      <vt:lpstr>AlexNet</vt:lpstr>
      <vt:lpstr>AlexNet</vt:lpstr>
      <vt:lpstr>GooLeNet (Inception)</vt:lpstr>
      <vt:lpstr>Inception module</vt:lpstr>
      <vt:lpstr>ResNet</vt:lpstr>
      <vt:lpstr>ResNet</vt:lpstr>
      <vt:lpstr>PowerPoint Presentation</vt:lpstr>
      <vt:lpstr>DenseNet</vt:lpstr>
      <vt:lpstr>DenseNet</vt:lpstr>
      <vt:lpstr>PowerPoint Presentation</vt:lpstr>
      <vt:lpstr>CNNs in TensorFlow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Fabio Di Troia</dc:creator>
  <cp:lastModifiedBy>Fabio Di Troia</cp:lastModifiedBy>
  <cp:revision>1</cp:revision>
  <dcterms:created xsi:type="dcterms:W3CDTF">2021-02-28T13:29:34Z</dcterms:created>
  <dcterms:modified xsi:type="dcterms:W3CDTF">2024-09-19T17:54:56Z</dcterms:modified>
</cp:coreProperties>
</file>